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20" r:id="rId2"/>
    <p:sldId id="292" r:id="rId3"/>
    <p:sldId id="376" r:id="rId4"/>
    <p:sldId id="258" r:id="rId5"/>
    <p:sldId id="300" r:id="rId6"/>
    <p:sldId id="301" r:id="rId7"/>
    <p:sldId id="302" r:id="rId8"/>
    <p:sldId id="260" r:id="rId9"/>
    <p:sldId id="299" r:id="rId10"/>
    <p:sldId id="294" r:id="rId11"/>
    <p:sldId id="290" r:id="rId12"/>
    <p:sldId id="297" r:id="rId13"/>
    <p:sldId id="377" r:id="rId14"/>
    <p:sldId id="378" r:id="rId15"/>
    <p:sldId id="331"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5496" autoAdjust="0"/>
  </p:normalViewPr>
  <p:slideViewPr>
    <p:cSldViewPr snapToGrid="0" snapToObjects="1">
      <p:cViewPr>
        <p:scale>
          <a:sx n="70" d="100"/>
          <a:sy n="70" d="100"/>
        </p:scale>
        <p:origin x="726"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AF03D-0EC8-4AE8-9CB7-EA99A3B0FA1F}" type="datetimeFigureOut">
              <a:rPr lang="nl-NL" smtClean="0"/>
              <a:t>17-1-2020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0715F-ABE5-4A65-9940-4F5947A32546}" type="slidenum">
              <a:rPr lang="nl-NL" smtClean="0"/>
              <a:t>‹nr.›</a:t>
            </a:fld>
            <a:endParaRPr lang="nl-NL"/>
          </a:p>
        </p:txBody>
      </p:sp>
    </p:spTree>
    <p:extLst>
      <p:ext uri="{BB962C8B-B14F-4D97-AF65-F5344CB8AC3E}">
        <p14:creationId xmlns:p14="http://schemas.microsoft.com/office/powerpoint/2010/main" val="4200371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jdelijke aanduiding voor dia-afbeelding 1">
            <a:extLst>
              <a:ext uri="{FF2B5EF4-FFF2-40B4-BE49-F238E27FC236}">
                <a16:creationId xmlns:a16="http://schemas.microsoft.com/office/drawing/2014/main" id="{6510555C-A138-4200-BEBB-F65F9DA7CD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Tijdelijke aanduiding voor notities 2">
            <a:extLst>
              <a:ext uri="{FF2B5EF4-FFF2-40B4-BE49-F238E27FC236}">
                <a16:creationId xmlns:a16="http://schemas.microsoft.com/office/drawing/2014/main" id="{5E475103-82A5-48CC-BF1E-97D008BF5C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4" name="Tijdelijke aanduiding voor dianummer 3">
            <a:extLst>
              <a:ext uri="{FF2B5EF4-FFF2-40B4-BE49-F238E27FC236}">
                <a16:creationId xmlns:a16="http://schemas.microsoft.com/office/drawing/2014/main" id="{1039CC30-5711-4F79-941C-24B7BEB32002}"/>
              </a:ext>
            </a:extLst>
          </p:cNvPr>
          <p:cNvSpPr>
            <a:spLocks noGrp="1"/>
          </p:cNvSpPr>
          <p:nvPr>
            <p:ph type="sldNum" sz="quarter" idx="5"/>
          </p:nvPr>
        </p:nvSpPr>
        <p:spPr/>
        <p:txBody>
          <a:bodyPr/>
          <a:lstStyle/>
          <a:p>
            <a:pPr>
              <a:defRPr/>
            </a:pPr>
            <a:fld id="{4A038E10-B397-4E53-A3B0-11119DFAC05A}" type="slidenum">
              <a:rPr lang="nl-NL" altLang="nl-NL" smtClean="0"/>
              <a:pPr>
                <a:defRPr/>
              </a:pPr>
              <a:t>1</a:t>
            </a:fld>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0"/>
              </a:spcAft>
            </a:pPr>
            <a:r>
              <a:rPr lang="nl-NL" sz="1200" dirty="0">
                <a:latin typeface="Arial" panose="020B0604020202020204" pitchFamily="34" charset="0"/>
                <a:ea typeface="Times New Roman" panose="02020603050405020304" pitchFamily="18" charset="0"/>
                <a:cs typeface="Arial" panose="020B0604020202020204" pitchFamily="34" charset="0"/>
              </a:rPr>
              <a:t>In 1955 werd tijdens de </a:t>
            </a:r>
            <a:r>
              <a:rPr lang="nl-NL" sz="1200" dirty="0" err="1">
                <a:latin typeface="Arial" panose="020B0604020202020204" pitchFamily="34" charset="0"/>
                <a:ea typeface="Times New Roman" panose="02020603050405020304" pitchFamily="18" charset="0"/>
                <a:cs typeface="Arial" panose="020B0604020202020204" pitchFamily="34" charset="0"/>
              </a:rPr>
              <a:t>kindervastenavend</a:t>
            </a:r>
            <a:r>
              <a:rPr lang="nl-NL" sz="1200" dirty="0">
                <a:latin typeface="Arial" panose="020B0604020202020204" pitchFamily="34" charset="0"/>
                <a:ea typeface="Times New Roman" panose="02020603050405020304" pitchFamily="18" charset="0"/>
                <a:cs typeface="Arial" panose="020B0604020202020204" pitchFamily="34" charset="0"/>
              </a:rPr>
              <a:t> op de mart al een beroep gedaan op de Peperbus, hij draaide z’n wijzers al terug. </a:t>
            </a:r>
          </a:p>
          <a:p>
            <a:pPr>
              <a:spcAft>
                <a:spcPts val="0"/>
              </a:spcAft>
            </a:pPr>
            <a:r>
              <a:rPr lang="nl-NL" sz="1200" dirty="0">
                <a:latin typeface="Arial" panose="020B0604020202020204" pitchFamily="34" charset="0"/>
                <a:ea typeface="Times New Roman" panose="02020603050405020304" pitchFamily="18" charset="0"/>
                <a:cs typeface="Arial" panose="020B0604020202020204" pitchFamily="34" charset="0"/>
              </a:rPr>
              <a:t>In 1957 daalde de prins zelfs af van de Peperbus en belande op het stadhuis. </a:t>
            </a:r>
          </a:p>
          <a:p>
            <a:pPr>
              <a:spcAft>
                <a:spcPts val="0"/>
              </a:spcAft>
            </a:pPr>
            <a:r>
              <a:rPr lang="nl-NL" sz="1200" dirty="0">
                <a:latin typeface="Arial" panose="020B0604020202020204" pitchFamily="34" charset="0"/>
                <a:ea typeface="Times New Roman" panose="02020603050405020304" pitchFamily="18" charset="0"/>
                <a:cs typeface="Arial" panose="020B0604020202020204" pitchFamily="34" charset="0"/>
              </a:rPr>
              <a:t>In 1968 wilde men de Peperbus onder een hoedje (6m breed en 4m hoog) vangen, alleen was er geen kraan hoog genoeg. </a:t>
            </a:r>
          </a:p>
          <a:p>
            <a:endParaRPr lang="nl-NL" dirty="0"/>
          </a:p>
        </p:txBody>
      </p:sp>
      <p:sp>
        <p:nvSpPr>
          <p:cNvPr id="4" name="Tijdelijke aanduiding voor dianummer 3"/>
          <p:cNvSpPr>
            <a:spLocks noGrp="1"/>
          </p:cNvSpPr>
          <p:nvPr>
            <p:ph type="sldNum" sz="quarter" idx="5"/>
          </p:nvPr>
        </p:nvSpPr>
        <p:spPr/>
        <p:txBody>
          <a:bodyPr/>
          <a:lstStyle/>
          <a:p>
            <a:fld id="{04E0715F-ABE5-4A65-9940-4F5947A32546}" type="slidenum">
              <a:rPr lang="nl-NL" smtClean="0"/>
              <a:t>9</a:t>
            </a:fld>
            <a:endParaRPr lang="nl-NL"/>
          </a:p>
        </p:txBody>
      </p:sp>
    </p:spTree>
    <p:extLst>
      <p:ext uri="{BB962C8B-B14F-4D97-AF65-F5344CB8AC3E}">
        <p14:creationId xmlns:p14="http://schemas.microsoft.com/office/powerpoint/2010/main" val="276036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0"/>
              </a:spcAft>
            </a:pPr>
            <a:r>
              <a:rPr lang="nl-NL" sz="1200" dirty="0">
                <a:latin typeface="Arial" panose="020B0604020202020204" pitchFamily="34" charset="0"/>
                <a:ea typeface="Times New Roman" panose="02020603050405020304" pitchFamily="18" charset="0"/>
                <a:cs typeface="Arial" panose="020B0604020202020204" pitchFamily="34" charset="0"/>
              </a:rPr>
              <a:t>April 1972: een hevige brand verwoest een deel van de </a:t>
            </a:r>
            <a:r>
              <a:rPr lang="nl-NL" sz="1200" dirty="0" err="1">
                <a:latin typeface="Arial" panose="020B0604020202020204" pitchFamily="34" charset="0"/>
                <a:ea typeface="Times New Roman" panose="02020603050405020304" pitchFamily="18" charset="0"/>
                <a:cs typeface="Arial" panose="020B0604020202020204" pitchFamily="34" charset="0"/>
              </a:rPr>
              <a:t>Gertrudis</a:t>
            </a:r>
            <a:r>
              <a:rPr lang="nl-NL" sz="1200" dirty="0">
                <a:latin typeface="Arial" panose="020B0604020202020204" pitchFamily="34" charset="0"/>
                <a:ea typeface="Times New Roman" panose="02020603050405020304" pitchFamily="18" charset="0"/>
                <a:cs typeface="Arial" panose="020B0604020202020204" pitchFamily="34" charset="0"/>
              </a:rPr>
              <a:t> kerk, gelukkig blijft de toren overeind!</a:t>
            </a:r>
            <a:endParaRPr lang="nl-NL" sz="1050" dirty="0">
              <a:latin typeface="Arial" panose="020B0604020202020204" pitchFamily="34" charset="0"/>
              <a:ea typeface="Times New Roman" panose="02020603050405020304" pitchFamily="18"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04E0715F-ABE5-4A65-9940-4F5947A32546}" type="slidenum">
              <a:rPr lang="nl-NL" smtClean="0"/>
              <a:t>10</a:t>
            </a:fld>
            <a:endParaRPr lang="nl-NL"/>
          </a:p>
        </p:txBody>
      </p:sp>
    </p:spTree>
    <p:extLst>
      <p:ext uri="{BB962C8B-B14F-4D97-AF65-F5344CB8AC3E}">
        <p14:creationId xmlns:p14="http://schemas.microsoft.com/office/powerpoint/2010/main" val="331423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0"/>
              </a:spcAft>
            </a:pPr>
            <a:r>
              <a:rPr lang="nl-NL" sz="1200" dirty="0">
                <a:latin typeface="Arial" panose="020B0604020202020204" pitchFamily="34" charset="0"/>
                <a:ea typeface="Times New Roman" panose="02020603050405020304" pitchFamily="18" charset="0"/>
                <a:cs typeface="Arial" panose="020B0604020202020204" pitchFamily="34" charset="0"/>
              </a:rPr>
              <a:t>Nadat het motto voor 1974 bekend was(11-11-1973)  begon er binnen protocol (een van de  groepen van de stichting </a:t>
            </a:r>
            <a:r>
              <a:rPr lang="nl-NL" sz="1200" dirty="0" err="1">
                <a:latin typeface="Arial" panose="020B0604020202020204" pitchFamily="34" charset="0"/>
                <a:ea typeface="Times New Roman" panose="02020603050405020304" pitchFamily="18" charset="0"/>
                <a:cs typeface="Arial" panose="020B0604020202020204" pitchFamily="34" charset="0"/>
              </a:rPr>
              <a:t>vastenavend</a:t>
            </a:r>
            <a:r>
              <a:rPr lang="nl-NL" sz="1200" dirty="0">
                <a:latin typeface="Arial" panose="020B0604020202020204" pitchFamily="34" charset="0"/>
                <a:ea typeface="Times New Roman" panose="02020603050405020304" pitchFamily="18" charset="0"/>
                <a:cs typeface="Arial" panose="020B0604020202020204" pitchFamily="34" charset="0"/>
              </a:rPr>
              <a:t>) een plan te ontstaan om ook de Peperbus aan te kleden, het motto was niet voor niets “</a:t>
            </a:r>
            <a:r>
              <a:rPr lang="nl-NL" sz="1200" b="1" dirty="0" err="1">
                <a:latin typeface="Arial" panose="020B0604020202020204" pitchFamily="34" charset="0"/>
                <a:ea typeface="Times New Roman" panose="02020603050405020304" pitchFamily="18" charset="0"/>
                <a:cs typeface="Arial" panose="020B0604020202020204" pitchFamily="34" charset="0"/>
              </a:rPr>
              <a:t>H’aangekleed</a:t>
            </a:r>
            <a:r>
              <a:rPr lang="nl-NL" sz="1200" b="1" dirty="0">
                <a:latin typeface="Arial" panose="020B0604020202020204" pitchFamily="34" charset="0"/>
                <a:ea typeface="Times New Roman" panose="02020603050405020304" pitchFamily="18" charset="0"/>
                <a:cs typeface="Arial" panose="020B0604020202020204" pitchFamily="34" charset="0"/>
              </a:rPr>
              <a:t> ga </a:t>
            </a:r>
            <a:r>
              <a:rPr lang="nl-NL" sz="1200" b="1" dirty="0" err="1">
                <a:latin typeface="Arial" panose="020B0604020202020204" pitchFamily="34" charset="0"/>
                <a:ea typeface="Times New Roman" panose="02020603050405020304" pitchFamily="18" charset="0"/>
                <a:cs typeface="Arial" panose="020B0604020202020204" pitchFamily="34" charset="0"/>
              </a:rPr>
              <a:t>d’uit</a:t>
            </a:r>
            <a:r>
              <a:rPr lang="nl-NL" sz="1200" dirty="0">
                <a:latin typeface="Arial" panose="020B0604020202020204" pitchFamily="34" charset="0"/>
                <a:ea typeface="Times New Roman" panose="02020603050405020304" pitchFamily="18" charset="0"/>
                <a:cs typeface="Arial" panose="020B0604020202020204" pitchFamily="34" charset="0"/>
              </a:rPr>
              <a:t>” </a:t>
            </a:r>
          </a:p>
          <a:p>
            <a:pPr>
              <a:spcAft>
                <a:spcPts val="0"/>
              </a:spcAft>
            </a:pPr>
            <a:r>
              <a:rPr lang="nl-NL" sz="1200" dirty="0">
                <a:latin typeface="Arial" panose="020B0604020202020204" pitchFamily="34" charset="0"/>
                <a:ea typeface="Times New Roman" panose="02020603050405020304" pitchFamily="18" charset="0"/>
                <a:cs typeface="Arial" panose="020B0604020202020204" pitchFamily="34" charset="0"/>
              </a:rPr>
              <a:t>Tijdens het spel op de mart kreeg de Peperbus eerst een gezicht en even later werd hem een boerenkiel aangedaan van maar liefst 650 vierkante meter stof, natuurlijk ook een rode zakdoek van 50 vierkante meter. Aan weerszijde verschenen er ook armen en voor het eerst  zagen alle krabben en kreukeltjes de Peperbus in vol ornaat.</a:t>
            </a:r>
          </a:p>
          <a:p>
            <a:pPr>
              <a:spcAft>
                <a:spcPts val="0"/>
              </a:spcAft>
            </a:pPr>
            <a:r>
              <a:rPr lang="nl-NL" sz="1200" dirty="0">
                <a:latin typeface="Arial" panose="020B0604020202020204" pitchFamily="34" charset="0"/>
                <a:ea typeface="Times New Roman" panose="02020603050405020304" pitchFamily="18" charset="0"/>
                <a:cs typeface="Arial" panose="020B0604020202020204" pitchFamily="34" charset="0"/>
              </a:rPr>
              <a:t>Plotseling begon de Peperbus te praten: </a:t>
            </a:r>
            <a:br>
              <a:rPr lang="nl-NL" sz="1200" dirty="0">
                <a:latin typeface="Arial" panose="020B0604020202020204" pitchFamily="34" charset="0"/>
                <a:ea typeface="Times New Roman" panose="02020603050405020304" pitchFamily="18" charset="0"/>
                <a:cs typeface="Arial" panose="020B0604020202020204" pitchFamily="34" charset="0"/>
              </a:rPr>
            </a:br>
            <a:r>
              <a:rPr lang="nl-NL" sz="1200" dirty="0">
                <a:latin typeface="Arial" panose="020B0604020202020204" pitchFamily="34" charset="0"/>
                <a:ea typeface="Times New Roman" panose="02020603050405020304" pitchFamily="18" charset="0"/>
                <a:cs typeface="Arial" panose="020B0604020202020204" pitchFamily="34" charset="0"/>
              </a:rPr>
              <a:t>“Nou kende me </a:t>
            </a:r>
            <a:r>
              <a:rPr lang="nl-NL" sz="1200" dirty="0" err="1">
                <a:latin typeface="Arial" panose="020B0604020202020204" pitchFamily="34" charset="0"/>
                <a:ea typeface="Times New Roman" panose="02020603050405020304" pitchFamily="18" charset="0"/>
                <a:cs typeface="Arial" panose="020B0604020202020204" pitchFamily="34" charset="0"/>
              </a:rPr>
              <a:t>nie</a:t>
            </a:r>
            <a:r>
              <a:rPr lang="nl-NL" sz="1200" dirty="0">
                <a:latin typeface="Arial" panose="020B0604020202020204" pitchFamily="34" charset="0"/>
                <a:ea typeface="Times New Roman" panose="02020603050405020304" pitchFamily="18" charset="0"/>
                <a:cs typeface="Arial" panose="020B0604020202020204" pitchFamily="34" charset="0"/>
              </a:rPr>
              <a:t> </a:t>
            </a:r>
            <a:r>
              <a:rPr lang="nl-NL" sz="1200" dirty="0" err="1">
                <a:latin typeface="Arial" panose="020B0604020202020204" pitchFamily="34" charset="0"/>
                <a:ea typeface="Times New Roman" panose="02020603050405020304" pitchFamily="18" charset="0"/>
                <a:cs typeface="Arial" panose="020B0604020202020204" pitchFamily="34" charset="0"/>
              </a:rPr>
              <a:t>trug</a:t>
            </a:r>
            <a:r>
              <a:rPr lang="nl-NL" sz="1200" dirty="0">
                <a:latin typeface="Arial" panose="020B0604020202020204" pitchFamily="34" charset="0"/>
                <a:ea typeface="Times New Roman" panose="02020603050405020304" pitchFamily="18" charset="0"/>
                <a:cs typeface="Arial" panose="020B0604020202020204" pitchFamily="34" charset="0"/>
              </a:rPr>
              <a:t> </a:t>
            </a:r>
            <a:r>
              <a:rPr lang="nl-NL" sz="1200" dirty="0" err="1">
                <a:latin typeface="Arial" panose="020B0604020202020204" pitchFamily="34" charset="0"/>
                <a:ea typeface="Times New Roman" panose="02020603050405020304" pitchFamily="18" charset="0"/>
                <a:cs typeface="Arial" panose="020B0604020202020204" pitchFamily="34" charset="0"/>
              </a:rPr>
              <a:t>éé</a:t>
            </a:r>
            <a:r>
              <a:rPr lang="nl-NL" sz="1200" dirty="0">
                <a:latin typeface="Arial" panose="020B0604020202020204" pitchFamily="34" charset="0"/>
                <a:ea typeface="Times New Roman" panose="02020603050405020304" pitchFamily="18" charset="0"/>
                <a:cs typeface="Arial" panose="020B0604020202020204" pitchFamily="34" charset="0"/>
              </a:rPr>
              <a:t>, ik zijn ok klaar om mee te gaan </a:t>
            </a:r>
            <a:r>
              <a:rPr lang="nl-NL" sz="1200" dirty="0" err="1">
                <a:latin typeface="Arial" panose="020B0604020202020204" pitchFamily="34" charset="0"/>
                <a:ea typeface="Times New Roman" panose="02020603050405020304" pitchFamily="18" charset="0"/>
                <a:cs typeface="Arial" panose="020B0604020202020204" pitchFamily="34" charset="0"/>
              </a:rPr>
              <a:t>dweile</a:t>
            </a:r>
            <a:r>
              <a:rPr lang="nl-NL" sz="1200" dirty="0">
                <a:latin typeface="Arial" panose="020B0604020202020204" pitchFamily="34" charset="0"/>
                <a:ea typeface="Times New Roman" panose="02020603050405020304" pitchFamily="18" charset="0"/>
                <a:cs typeface="Arial" panose="020B0604020202020204" pitchFamily="34" charset="0"/>
              </a:rPr>
              <a:t>.”</a:t>
            </a:r>
          </a:p>
          <a:p>
            <a:pPr>
              <a:spcAft>
                <a:spcPts val="0"/>
              </a:spcAft>
            </a:pPr>
            <a:r>
              <a:rPr lang="nl-NL" sz="1200" dirty="0">
                <a:latin typeface="Arial" panose="020B0604020202020204" pitchFamily="34" charset="0"/>
                <a:ea typeface="Times New Roman" panose="02020603050405020304" pitchFamily="18" charset="0"/>
                <a:cs typeface="Arial" panose="020B0604020202020204" pitchFamily="34" charset="0"/>
              </a:rPr>
              <a:t>In 1982, toen werd hij bevorderd tot vuurtoren en dit was tot in verre omtrek goed te zien in het donker.</a:t>
            </a:r>
          </a:p>
          <a:p>
            <a:pPr>
              <a:spcAft>
                <a:spcPts val="0"/>
              </a:spcAft>
            </a:pPr>
            <a:r>
              <a:rPr lang="nl-NL" sz="1200" dirty="0">
                <a:latin typeface="Arial" panose="020B0604020202020204" pitchFamily="34" charset="0"/>
                <a:ea typeface="Times New Roman" panose="02020603050405020304" pitchFamily="18" charset="0"/>
                <a:cs typeface="Arial" panose="020B0604020202020204" pitchFamily="34" charset="0"/>
              </a:rPr>
              <a:t>In 1984 kreeg de Peperbus een eigen telefoon en konden de </a:t>
            </a:r>
            <a:r>
              <a:rPr lang="nl-NL" sz="1200" dirty="0" err="1">
                <a:latin typeface="Arial" panose="020B0604020202020204" pitchFamily="34" charset="0"/>
                <a:ea typeface="Times New Roman" panose="02020603050405020304" pitchFamily="18" charset="0"/>
                <a:cs typeface="Arial" panose="020B0604020202020204" pitchFamily="34" charset="0"/>
              </a:rPr>
              <a:t>krabbekes</a:t>
            </a:r>
            <a:r>
              <a:rPr lang="nl-NL" sz="1200" dirty="0">
                <a:latin typeface="Arial" panose="020B0604020202020204" pitchFamily="34" charset="0"/>
                <a:ea typeface="Times New Roman" panose="02020603050405020304" pitchFamily="18" charset="0"/>
                <a:cs typeface="Arial" panose="020B0604020202020204" pitchFamily="34" charset="0"/>
              </a:rPr>
              <a:t> de toren bellen dit is toen ook massaal gedaan, maar liefst 293.000 keer is er gebeld naar de Peperbus.</a:t>
            </a:r>
          </a:p>
          <a:p>
            <a:pPr>
              <a:spcAft>
                <a:spcPts val="0"/>
              </a:spcAft>
            </a:pPr>
            <a:r>
              <a:rPr lang="nl-NL" sz="1200" dirty="0">
                <a:latin typeface="Arial" panose="020B0604020202020204" pitchFamily="34" charset="0"/>
                <a:ea typeface="Times New Roman" panose="02020603050405020304" pitchFamily="18" charset="0"/>
                <a:cs typeface="Arial" panose="020B0604020202020204" pitchFamily="34" charset="0"/>
              </a:rPr>
              <a:t>In 1989 kreeg hij een fototoestel en maakt van alle </a:t>
            </a:r>
            <a:r>
              <a:rPr lang="nl-NL" sz="1200" dirty="0" err="1">
                <a:latin typeface="Arial" panose="020B0604020202020204" pitchFamily="34" charset="0"/>
                <a:ea typeface="Times New Roman" panose="02020603050405020304" pitchFamily="18" charset="0"/>
                <a:cs typeface="Arial" panose="020B0604020202020204" pitchFamily="34" charset="0"/>
              </a:rPr>
              <a:t>krabbekes</a:t>
            </a:r>
            <a:r>
              <a:rPr lang="nl-NL" sz="1200" dirty="0">
                <a:latin typeface="Arial" panose="020B0604020202020204" pitchFamily="34" charset="0"/>
                <a:ea typeface="Times New Roman" panose="02020603050405020304" pitchFamily="18" charset="0"/>
                <a:cs typeface="Arial" panose="020B0604020202020204" pitchFamily="34" charset="0"/>
              </a:rPr>
              <a:t> </a:t>
            </a:r>
            <a:br>
              <a:rPr lang="nl-NL" sz="1200" dirty="0">
                <a:latin typeface="Arial" panose="020B0604020202020204" pitchFamily="34" charset="0"/>
                <a:ea typeface="Times New Roman" panose="02020603050405020304" pitchFamily="18" charset="0"/>
                <a:cs typeface="Arial" panose="020B0604020202020204" pitchFamily="34" charset="0"/>
              </a:rPr>
            </a:br>
            <a:r>
              <a:rPr lang="nl-NL" sz="1200" dirty="0">
                <a:latin typeface="Arial" panose="020B0604020202020204" pitchFamily="34" charset="0"/>
                <a:ea typeface="Times New Roman" panose="02020603050405020304" pitchFamily="18" charset="0"/>
                <a:cs typeface="Arial" panose="020B0604020202020204" pitchFamily="34" charset="0"/>
              </a:rPr>
              <a:t>op de mart een grote foto</a:t>
            </a:r>
            <a:r>
              <a:rPr lang="nl-NL" sz="1050" dirty="0">
                <a:latin typeface="Arial" panose="020B0604020202020204" pitchFamily="34" charset="0"/>
                <a:ea typeface="Times New Roman" panose="02020603050405020304" pitchFamily="18" charset="0"/>
                <a:cs typeface="Arial" panose="020B0604020202020204" pitchFamily="34" charset="0"/>
              </a:rPr>
              <a:t>.</a:t>
            </a:r>
          </a:p>
          <a:p>
            <a:endParaRPr lang="nl-NL" dirty="0"/>
          </a:p>
        </p:txBody>
      </p:sp>
      <p:sp>
        <p:nvSpPr>
          <p:cNvPr id="4" name="Tijdelijke aanduiding voor dianummer 3"/>
          <p:cNvSpPr>
            <a:spLocks noGrp="1"/>
          </p:cNvSpPr>
          <p:nvPr>
            <p:ph type="sldNum" sz="quarter" idx="5"/>
          </p:nvPr>
        </p:nvSpPr>
        <p:spPr/>
        <p:txBody>
          <a:bodyPr/>
          <a:lstStyle/>
          <a:p>
            <a:fld id="{04E0715F-ABE5-4A65-9940-4F5947A32546}" type="slidenum">
              <a:rPr lang="nl-NL" smtClean="0"/>
              <a:t>11</a:t>
            </a:fld>
            <a:endParaRPr lang="nl-NL"/>
          </a:p>
        </p:txBody>
      </p:sp>
    </p:spTree>
    <p:extLst>
      <p:ext uri="{BB962C8B-B14F-4D97-AF65-F5344CB8AC3E}">
        <p14:creationId xmlns:p14="http://schemas.microsoft.com/office/powerpoint/2010/main" val="3475289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Intocht – de Prins ontvangt voor 4 dagen de stadssleutel van de Burgemeester.</a:t>
            </a:r>
          </a:p>
        </p:txBody>
      </p:sp>
      <p:sp>
        <p:nvSpPr>
          <p:cNvPr id="4" name="Tijdelijke aanduiding voor dianummer 3"/>
          <p:cNvSpPr>
            <a:spLocks noGrp="1"/>
          </p:cNvSpPr>
          <p:nvPr>
            <p:ph type="sldNum" sz="quarter" idx="5"/>
          </p:nvPr>
        </p:nvSpPr>
        <p:spPr/>
        <p:txBody>
          <a:bodyPr/>
          <a:lstStyle/>
          <a:p>
            <a:fld id="{04E0715F-ABE5-4A65-9940-4F5947A32546}" type="slidenum">
              <a:rPr lang="nl-NL" smtClean="0"/>
              <a:t>12</a:t>
            </a:fld>
            <a:endParaRPr lang="nl-NL"/>
          </a:p>
        </p:txBody>
      </p:sp>
    </p:spTree>
    <p:extLst>
      <p:ext uri="{BB962C8B-B14F-4D97-AF65-F5344CB8AC3E}">
        <p14:creationId xmlns:p14="http://schemas.microsoft.com/office/powerpoint/2010/main" val="24259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Maandag: </a:t>
            </a:r>
            <a:r>
              <a:rPr lang="nl-NL" dirty="0" err="1"/>
              <a:t>Kindervastenavend</a:t>
            </a:r>
            <a:endParaRPr lang="nl-NL" dirty="0"/>
          </a:p>
        </p:txBody>
      </p:sp>
      <p:sp>
        <p:nvSpPr>
          <p:cNvPr id="4" name="Tijdelijke aanduiding voor dianummer 3"/>
          <p:cNvSpPr>
            <a:spLocks noGrp="1"/>
          </p:cNvSpPr>
          <p:nvPr>
            <p:ph type="sldNum" sz="quarter" idx="5"/>
          </p:nvPr>
        </p:nvSpPr>
        <p:spPr/>
        <p:txBody>
          <a:bodyPr/>
          <a:lstStyle/>
          <a:p>
            <a:fld id="{04E0715F-ABE5-4A65-9940-4F5947A32546}" type="slidenum">
              <a:rPr lang="nl-NL" smtClean="0"/>
              <a:t>13</a:t>
            </a:fld>
            <a:endParaRPr lang="nl-NL"/>
          </a:p>
        </p:txBody>
      </p:sp>
    </p:spTree>
    <p:extLst>
      <p:ext uri="{BB962C8B-B14F-4D97-AF65-F5344CB8AC3E}">
        <p14:creationId xmlns:p14="http://schemas.microsoft.com/office/powerpoint/2010/main" val="2717373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Sluiting in de </a:t>
            </a:r>
            <a:r>
              <a:rPr lang="nl-NL" dirty="0" err="1"/>
              <a:t>Stoelemat</a:t>
            </a:r>
            <a:r>
              <a:rPr lang="nl-NL" dirty="0"/>
              <a:t>: de Vastenavend zit er helaas weer bijna op.</a:t>
            </a:r>
          </a:p>
        </p:txBody>
      </p:sp>
      <p:sp>
        <p:nvSpPr>
          <p:cNvPr id="4" name="Tijdelijke aanduiding voor dianummer 3"/>
          <p:cNvSpPr>
            <a:spLocks noGrp="1"/>
          </p:cNvSpPr>
          <p:nvPr>
            <p:ph type="sldNum" sz="quarter" idx="5"/>
          </p:nvPr>
        </p:nvSpPr>
        <p:spPr/>
        <p:txBody>
          <a:bodyPr/>
          <a:lstStyle/>
          <a:p>
            <a:fld id="{04E0715F-ABE5-4A65-9940-4F5947A32546}" type="slidenum">
              <a:rPr lang="nl-NL" smtClean="0"/>
              <a:t>14</a:t>
            </a:fld>
            <a:endParaRPr lang="nl-NL"/>
          </a:p>
        </p:txBody>
      </p:sp>
    </p:spTree>
    <p:extLst>
      <p:ext uri="{BB962C8B-B14F-4D97-AF65-F5344CB8AC3E}">
        <p14:creationId xmlns:p14="http://schemas.microsoft.com/office/powerpoint/2010/main" val="192686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22483-BFAA-5F4C-9AD9-30FF4B89815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1A818DD-F14C-3B4B-A058-2D28BF339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D7CA4E6-F242-9C44-A568-8F7708AE4E32}"/>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8679C4F2-1589-DF44-A26A-E6C4DC2DA7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8FF45C-32B1-024F-AB1B-DF117DBFB4F4}"/>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207793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2C375-8474-CC41-BF22-83AACACC5A2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40976B9-2BD1-AE49-A73E-4DECAF8C5FD0}"/>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CB4F87EE-1FCF-7240-A6B8-34E107DD1294}"/>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BF05ED4C-7D8F-0A4F-8477-F01B91DCC60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59B1DF-94A5-9842-B1A7-E8D6CE12A26F}"/>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812406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0F361A8-BB27-5742-B273-15716635C4E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19CC7B7-0A7A-6E41-856D-E4C90516EC48}"/>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6E98CBB2-8641-0747-905D-7C28F019291B}"/>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092FC3B8-233F-9E4F-AAA1-6CDF1892EAD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B32C8-C3C7-5E4F-A84D-EC612A08ACC4}"/>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2071546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el, inhoud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37CDE3-0316-4831-8360-ECCF889184B9}"/>
              </a:ext>
            </a:extLst>
          </p:cNvPr>
          <p:cNvSpPr>
            <a:spLocks noGrp="1"/>
          </p:cNvSpPr>
          <p:nvPr>
            <p:ph type="title"/>
          </p:nvPr>
        </p:nvSpPr>
        <p:spPr>
          <a:xfrm>
            <a:off x="609600" y="274638"/>
            <a:ext cx="10972800" cy="1143000"/>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9915AA4-CF30-4EDF-8430-F4C289A47543}"/>
              </a:ext>
            </a:extLst>
          </p:cNvPr>
          <p:cNvSpPr>
            <a:spLocks noGrp="1"/>
          </p:cNvSpPr>
          <p:nvPr>
            <p:ph sz="half" idx="1"/>
          </p:nvPr>
        </p:nvSpPr>
        <p:spPr>
          <a:xfrm>
            <a:off x="609600" y="1600201"/>
            <a:ext cx="5384800" cy="452596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1060B0C-1DF8-4C07-808E-CC5D00652333}"/>
              </a:ext>
            </a:extLst>
          </p:cNvPr>
          <p:cNvSpPr>
            <a:spLocks noGrp="1"/>
          </p:cNvSpPr>
          <p:nvPr>
            <p:ph type="body" sz="half" idx="2"/>
          </p:nvPr>
        </p:nvSpPr>
        <p:spPr>
          <a:xfrm>
            <a:off x="6197600" y="1600201"/>
            <a:ext cx="5384800" cy="452596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B7AA4EE-C33F-4F98-84EE-0D4170129470}"/>
              </a:ext>
            </a:extLst>
          </p:cNvPr>
          <p:cNvSpPr>
            <a:spLocks noGrp="1"/>
          </p:cNvSpPr>
          <p:nvPr>
            <p:ph type="dt" sz="half" idx="10"/>
          </p:nvPr>
        </p:nvSpPr>
        <p:spPr>
          <a:xfrm>
            <a:off x="609600" y="6245225"/>
            <a:ext cx="2844800" cy="476250"/>
          </a:xfrm>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6AFD525B-2E66-4D1B-8AA4-AAC711CBEA4D}"/>
              </a:ext>
            </a:extLst>
          </p:cNvPr>
          <p:cNvSpPr>
            <a:spLocks noGrp="1"/>
          </p:cNvSpPr>
          <p:nvPr>
            <p:ph type="ftr" sz="quarter" idx="11"/>
          </p:nvPr>
        </p:nvSpPr>
        <p:spPr>
          <a:xfrm>
            <a:off x="4165600" y="6245225"/>
            <a:ext cx="3860800" cy="476250"/>
          </a:xfrm>
        </p:spPr>
        <p:txBody>
          <a:bodyPr/>
          <a:lstStyle>
            <a:lvl1pPr>
              <a:defRPr/>
            </a:lvl1pPr>
          </a:lstStyle>
          <a:p>
            <a:endParaRPr lang="nl-NL" altLang="nl-NL"/>
          </a:p>
        </p:txBody>
      </p:sp>
      <p:sp>
        <p:nvSpPr>
          <p:cNvPr id="7" name="Tijdelijke aanduiding voor dianummer 6">
            <a:extLst>
              <a:ext uri="{FF2B5EF4-FFF2-40B4-BE49-F238E27FC236}">
                <a16:creationId xmlns:a16="http://schemas.microsoft.com/office/drawing/2014/main" id="{D8A8DB57-74E3-4E0D-9B5D-BA6D77712A96}"/>
              </a:ext>
            </a:extLst>
          </p:cNvPr>
          <p:cNvSpPr>
            <a:spLocks noGrp="1"/>
          </p:cNvSpPr>
          <p:nvPr>
            <p:ph type="sldNum" sz="quarter" idx="12"/>
          </p:nvPr>
        </p:nvSpPr>
        <p:spPr>
          <a:xfrm>
            <a:off x="8737600" y="6245225"/>
            <a:ext cx="2844800" cy="476250"/>
          </a:xfrm>
        </p:spPr>
        <p:txBody>
          <a:bodyPr/>
          <a:lstStyle>
            <a:lvl1pPr>
              <a:defRPr/>
            </a:lvl1pPr>
          </a:lstStyle>
          <a:p>
            <a:fld id="{EFDD8CE8-5E35-477C-A077-24267EF3E822}" type="slidenum">
              <a:rPr lang="nl-NL" altLang="nl-NL"/>
              <a:pPr/>
              <a:t>‹nr.›</a:t>
            </a:fld>
            <a:endParaRPr lang="nl-NL" altLang="nl-NL"/>
          </a:p>
        </p:txBody>
      </p:sp>
    </p:spTree>
    <p:extLst>
      <p:ext uri="{BB962C8B-B14F-4D97-AF65-F5344CB8AC3E}">
        <p14:creationId xmlns:p14="http://schemas.microsoft.com/office/powerpoint/2010/main" val="1210942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DC00C-D56C-4044-9263-328BF6FA111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B03BFD5-2BFE-684E-BCE7-FAFE01AD136A}"/>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7EB0B482-9B1E-A44F-B41B-C5D5313CC158}"/>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C51A8F57-CBA7-444D-9271-1BDD1D635F1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E18473-8A29-7E4D-99C3-95CA87DDA0DB}"/>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132258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2AA75-C867-D346-9C71-18FB344A04D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9250948-4E47-B74D-8A72-2ADA8469AF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250560E9-BA7A-944F-937D-3DA53C3DAE7C}"/>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6C30D990-E55E-8C46-B9A7-2F5F06221D1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AEDDD3-3584-A247-9099-937530457460}"/>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103277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27948-6E6C-BD4F-9A25-7B7D626564D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6418D52-5EFF-574E-9F1B-DBAC8FDCAF2D}"/>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DA15156C-F901-D042-8DD1-1D3BCAAB995D}"/>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3D024085-3427-0F4A-8856-B360F19B4AA4}"/>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6" name="Tijdelijke aanduiding voor voettekst 5">
            <a:extLst>
              <a:ext uri="{FF2B5EF4-FFF2-40B4-BE49-F238E27FC236}">
                <a16:creationId xmlns:a16="http://schemas.microsoft.com/office/drawing/2014/main" id="{0F12E0CD-6C49-C54F-AD0B-5628E189D7E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7C538EF-9864-8545-8311-A67785E89524}"/>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73103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9E502-9D4D-F844-A0F8-69E5C19F263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FE1FD04-DC26-DE42-9414-195821309A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6DA6D66F-0A2E-C944-8674-82E2179584CE}"/>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20C71637-3703-0F4B-AD5B-CCEC2AC23F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5701C4FD-AA94-814E-876D-21B02D79E044}"/>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47CFF26E-9267-344F-9F9F-32B0C1153F0E}"/>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8" name="Tijdelijke aanduiding voor voettekst 7">
            <a:extLst>
              <a:ext uri="{FF2B5EF4-FFF2-40B4-BE49-F238E27FC236}">
                <a16:creationId xmlns:a16="http://schemas.microsoft.com/office/drawing/2014/main" id="{1F8B6D26-38B5-094D-85F4-D9457774C86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D905242-64F0-D242-AE71-917D622AC81A}"/>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314077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FD735-1D49-414C-8508-6E33C5CC0E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BA3FA8F-B915-6E42-A642-017186F7E7E7}"/>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4" name="Tijdelijke aanduiding voor voettekst 3">
            <a:extLst>
              <a:ext uri="{FF2B5EF4-FFF2-40B4-BE49-F238E27FC236}">
                <a16:creationId xmlns:a16="http://schemas.microsoft.com/office/drawing/2014/main" id="{7A0D5CD6-6DFF-E446-8858-A41B995CD1B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FCDC5A-5A70-4442-9FA5-9D0B33FEA223}"/>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1832540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EB49B08-F411-C64A-B929-7DF32D491D3F}"/>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3" name="Tijdelijke aanduiding voor voettekst 2">
            <a:extLst>
              <a:ext uri="{FF2B5EF4-FFF2-40B4-BE49-F238E27FC236}">
                <a16:creationId xmlns:a16="http://schemas.microsoft.com/office/drawing/2014/main" id="{74EAECB8-3205-AD4C-981B-E48096AB227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5F4174A-E89B-404A-8615-99E6676BBC1F}"/>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125609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5C2E6-7E96-9B4D-91CB-C3B75503EE1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381413D-9104-BE46-B031-D62CC8EA17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17BBCAF8-6BAF-2145-A646-F262A14CB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05FCFF12-BB72-564D-9130-8F1DAC405C31}"/>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6" name="Tijdelijke aanduiding voor voettekst 5">
            <a:extLst>
              <a:ext uri="{FF2B5EF4-FFF2-40B4-BE49-F238E27FC236}">
                <a16:creationId xmlns:a16="http://schemas.microsoft.com/office/drawing/2014/main" id="{82FE06A4-595C-D740-A649-AA5907D245A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8732527-8C1C-0E40-8D92-5D0CF70CEABE}"/>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289423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C7726-97D1-C446-9FB6-894130F5CE0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0080508-D1A5-5842-A090-C90342C227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2C987C5-1EA3-4643-BCCA-19C615EDF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56D26249-6BA2-5446-8020-3383116A361F}"/>
              </a:ext>
            </a:extLst>
          </p:cNvPr>
          <p:cNvSpPr>
            <a:spLocks noGrp="1"/>
          </p:cNvSpPr>
          <p:nvPr>
            <p:ph type="dt" sz="half" idx="10"/>
          </p:nvPr>
        </p:nvSpPr>
        <p:spPr/>
        <p:txBody>
          <a:bodyPr/>
          <a:lstStyle/>
          <a:p>
            <a:fld id="{D2416641-F172-984E-BD65-E8E3789FCE79}" type="datetimeFigureOut">
              <a:rPr lang="nl-NL" smtClean="0"/>
              <a:t>17-1-2020</a:t>
            </a:fld>
            <a:endParaRPr lang="nl-NL"/>
          </a:p>
        </p:txBody>
      </p:sp>
      <p:sp>
        <p:nvSpPr>
          <p:cNvPr id="6" name="Tijdelijke aanduiding voor voettekst 5">
            <a:extLst>
              <a:ext uri="{FF2B5EF4-FFF2-40B4-BE49-F238E27FC236}">
                <a16:creationId xmlns:a16="http://schemas.microsoft.com/office/drawing/2014/main" id="{C29101B0-F8BE-2D4E-800D-914E9AA7B5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DA7B8B1-5182-664A-85DA-3691BD4C127C}"/>
              </a:ext>
            </a:extLst>
          </p:cNvPr>
          <p:cNvSpPr>
            <a:spLocks noGrp="1"/>
          </p:cNvSpPr>
          <p:nvPr>
            <p:ph type="sldNum" sz="quarter" idx="12"/>
          </p:nvPr>
        </p:nvSpPr>
        <p:spPr/>
        <p:txBody>
          <a:bodyPr/>
          <a:lstStyle/>
          <a:p>
            <a:fld id="{B98F6C12-A7B9-2F42-BD7E-8D78DDCF96D4}" type="slidenum">
              <a:rPr lang="nl-NL" smtClean="0"/>
              <a:t>‹nr.›</a:t>
            </a:fld>
            <a:endParaRPr lang="nl-NL"/>
          </a:p>
        </p:txBody>
      </p:sp>
    </p:spTree>
    <p:extLst>
      <p:ext uri="{BB962C8B-B14F-4D97-AF65-F5344CB8AC3E}">
        <p14:creationId xmlns:p14="http://schemas.microsoft.com/office/powerpoint/2010/main" val="356597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0F6797A-8F4B-2444-A906-51486CCFE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B5D5578-05A8-0E45-B3E6-19F81A954620}"/>
              </a:ext>
            </a:extLst>
          </p:cNvPr>
          <p:cNvSpPr>
            <a:spLocks noGrp="1"/>
          </p:cNvSpPr>
          <p:nvPr>
            <p:ph type="body" idx="1"/>
          </p:nvPr>
        </p:nvSpPr>
        <p:spPr>
          <a:xfrm>
            <a:off x="838200" y="1825625"/>
            <a:ext cx="10515600" cy="3997325"/>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23093685-6D05-E742-9B0D-CBCBD31255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16641-F172-984E-BD65-E8E3789FCE79}"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49447575-5034-CC40-B228-A3F9E283A5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28F8801-B2FC-A442-AD23-0C3E6F795F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F6C12-A7B9-2F42-BD7E-8D78DDCF96D4}" type="slidenum">
              <a:rPr lang="nl-NL" smtClean="0"/>
              <a:t>‹nr.›</a:t>
            </a:fld>
            <a:endParaRPr lang="nl-NL"/>
          </a:p>
        </p:txBody>
      </p:sp>
      <p:sp>
        <p:nvSpPr>
          <p:cNvPr id="7" name="Rectangle 3">
            <a:extLst>
              <a:ext uri="{FF2B5EF4-FFF2-40B4-BE49-F238E27FC236}">
                <a16:creationId xmlns:a16="http://schemas.microsoft.com/office/drawing/2014/main" id="{E84CFDB7-4386-5D4D-8119-F0E8F2CB5483}"/>
              </a:ext>
            </a:extLst>
          </p:cNvPr>
          <p:cNvSpPr/>
          <p:nvPr userDrawn="1"/>
        </p:nvSpPr>
        <p:spPr>
          <a:xfrm>
            <a:off x="0" y="5959475"/>
            <a:ext cx="12192000" cy="898525"/>
          </a:xfrm>
          <a:prstGeom prst="rect">
            <a:avLst/>
          </a:prstGeom>
          <a:solidFill>
            <a:srgbClr val="F42D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4">
            <a:extLst>
              <a:ext uri="{FF2B5EF4-FFF2-40B4-BE49-F238E27FC236}">
                <a16:creationId xmlns:a16="http://schemas.microsoft.com/office/drawing/2014/main" id="{C44B782A-A50F-3545-B1DB-F696B2ECBFED}"/>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23500" y="5384800"/>
            <a:ext cx="11303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96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heerengroep.nl/nieuws/peperbus-bergen-op-zoom"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kindervastenavend.nl/aftell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file:///C:\merck_toch_hoe_sterck\gezondheid_toen_en_nu\images\peperbus.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FDBB2C27-1DD3-47CE-8DA3-5095591A74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3" y="-545706"/>
            <a:ext cx="12203162" cy="86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5">
            <a:extLst>
              <a:ext uri="{FF2B5EF4-FFF2-40B4-BE49-F238E27FC236}">
                <a16:creationId xmlns:a16="http://schemas.microsoft.com/office/drawing/2014/main" id="{70AC60D9-CCAC-4A97-99ED-25B846B70661}"/>
              </a:ext>
            </a:extLst>
          </p:cNvPr>
          <p:cNvSpPr txBox="1">
            <a:spLocks noChangeArrowheads="1"/>
          </p:cNvSpPr>
          <p:nvPr/>
        </p:nvSpPr>
        <p:spPr bwMode="auto">
          <a:xfrm>
            <a:off x="1572694" y="3791758"/>
            <a:ext cx="850638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63"/>
              </a:spcBef>
              <a:buSzPct val="100000"/>
              <a:buFont typeface="Arial" panose="020B0604020202020204" pitchFamily="34" charset="0"/>
              <a:buChar char="•"/>
              <a:defRPr sz="58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spcBef>
                <a:spcPts val="1200"/>
              </a:spcBef>
              <a:buSzPct val="100000"/>
              <a:buFont typeface="Arial" panose="020B0604020202020204" pitchFamily="34" charset="0"/>
              <a:buChar char="–"/>
              <a:defRPr sz="50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spcBef>
                <a:spcPts val="1063"/>
              </a:spcBef>
              <a:buSzPct val="100000"/>
              <a:buFont typeface="Arial" panose="020B0604020202020204" pitchFamily="34" charset="0"/>
              <a:buChar char="•"/>
              <a:defRPr sz="45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spcBef>
                <a:spcPts val="938"/>
              </a:spcBef>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spcBef>
                <a:spcPts val="938"/>
              </a:spcBef>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ts val="938"/>
              </a:spcBef>
              <a:spcAft>
                <a:spcPct val="0"/>
              </a:spcAft>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ts val="938"/>
              </a:spcBef>
              <a:spcAft>
                <a:spcPct val="0"/>
              </a:spcAft>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ts val="938"/>
              </a:spcBef>
              <a:spcAft>
                <a:spcPct val="0"/>
              </a:spcAft>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ts val="938"/>
              </a:spcBef>
              <a:spcAft>
                <a:spcPct val="0"/>
              </a:spcAft>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eaLnBrk="1" hangingPunct="1">
              <a:spcBef>
                <a:spcPct val="0"/>
              </a:spcBef>
              <a:buSzTx/>
              <a:buFont typeface="Arial" panose="020B0604020202020204" pitchFamily="34" charset="0"/>
              <a:buNone/>
            </a:pPr>
            <a:r>
              <a:rPr lang="en-US" altLang="nl-NL" sz="2250" dirty="0" err="1">
                <a:solidFill>
                  <a:schemeClr val="bg1"/>
                </a:solidFill>
              </a:rPr>
              <a:t>Geschiedenis</a:t>
            </a:r>
            <a:r>
              <a:rPr lang="en-US" altLang="nl-NL" sz="2250" dirty="0">
                <a:solidFill>
                  <a:schemeClr val="bg1"/>
                </a:solidFill>
              </a:rPr>
              <a:t> en </a:t>
            </a:r>
            <a:r>
              <a:rPr lang="en-US" altLang="nl-NL" sz="2250" dirty="0" err="1">
                <a:solidFill>
                  <a:schemeClr val="bg1"/>
                </a:solidFill>
              </a:rPr>
              <a:t>Rituelen</a:t>
            </a:r>
            <a:r>
              <a:rPr lang="en-US" altLang="nl-NL" sz="2250" dirty="0">
                <a:solidFill>
                  <a:schemeClr val="bg1"/>
                </a:solidFill>
              </a:rPr>
              <a:t> in de Bergse Vastenavend</a:t>
            </a:r>
          </a:p>
        </p:txBody>
      </p:sp>
      <p:sp>
        <p:nvSpPr>
          <p:cNvPr id="6" name="Tekstvak 5">
            <a:extLst>
              <a:ext uri="{FF2B5EF4-FFF2-40B4-BE49-F238E27FC236}">
                <a16:creationId xmlns:a16="http://schemas.microsoft.com/office/drawing/2014/main" id="{CED94FEA-68C6-4C42-BDBF-CB1378281095}"/>
              </a:ext>
            </a:extLst>
          </p:cNvPr>
          <p:cNvSpPr txBox="1"/>
          <p:nvPr/>
        </p:nvSpPr>
        <p:spPr>
          <a:xfrm>
            <a:off x="0" y="5115266"/>
            <a:ext cx="12203162" cy="1323439"/>
          </a:xfrm>
          <a:prstGeom prst="rect">
            <a:avLst/>
          </a:prstGeom>
          <a:noFill/>
        </p:spPr>
        <p:txBody>
          <a:bodyPr wrap="square" rtlCol="0">
            <a:spAutoFit/>
          </a:bodyPr>
          <a:lstStyle/>
          <a:p>
            <a:pPr algn="ctr"/>
            <a:r>
              <a:rPr lang="nl-NL" sz="8000" dirty="0">
                <a:solidFill>
                  <a:schemeClr val="bg1"/>
                </a:solidFill>
              </a:rPr>
              <a:t>Onderbouw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Afbeeldingsresultaat voor peperbus vastenavend">
            <a:extLst>
              <a:ext uri="{FF2B5EF4-FFF2-40B4-BE49-F238E27FC236}">
                <a16:creationId xmlns:a16="http://schemas.microsoft.com/office/drawing/2014/main" id="{C2ED762A-E9A3-4065-BB03-5134387DD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917" y="162533"/>
            <a:ext cx="5791019" cy="570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285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49E0A8D-413B-4CC0-B90B-664B3B7A0C06}"/>
              </a:ext>
            </a:extLst>
          </p:cNvPr>
          <p:cNvPicPr>
            <a:picLocks noChangeAspect="1"/>
          </p:cNvPicPr>
          <p:nvPr/>
        </p:nvPicPr>
        <p:blipFill rotWithShape="1">
          <a:blip r:embed="rId3">
            <a:extLst>
              <a:ext uri="{28A0092B-C50C-407E-A947-70E740481C1C}">
                <a14:useLocalDpi xmlns:a14="http://schemas.microsoft.com/office/drawing/2010/main" val="0"/>
              </a:ext>
            </a:extLst>
          </a:blip>
          <a:srcRect t="5841"/>
          <a:stretch/>
        </p:blipFill>
        <p:spPr>
          <a:xfrm>
            <a:off x="48828" y="10"/>
            <a:ext cx="4046132" cy="5707537"/>
          </a:xfrm>
          <a:prstGeom prst="rect">
            <a:avLst/>
          </a:prstGeom>
        </p:spPr>
      </p:pic>
      <p:pic>
        <p:nvPicPr>
          <p:cNvPr id="6148" name="Picture 4" descr="Afbeeldingsresultaat voor peperbus vastenavend">
            <a:extLst>
              <a:ext uri="{FF2B5EF4-FFF2-40B4-BE49-F238E27FC236}">
                <a16:creationId xmlns:a16="http://schemas.microsoft.com/office/drawing/2014/main" id="{C57D029E-8812-4F2F-B4A4-5C2865B804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7" r="1" b="1"/>
          <a:stretch/>
        </p:blipFill>
        <p:spPr bwMode="auto">
          <a:xfrm>
            <a:off x="4094960" y="192516"/>
            <a:ext cx="4029005" cy="57075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fbeeldingsresultaat voor peperbus vastenavend">
            <a:extLst>
              <a:ext uri="{FF2B5EF4-FFF2-40B4-BE49-F238E27FC236}">
                <a16:creationId xmlns:a16="http://schemas.microsoft.com/office/drawing/2014/main" id="{915429E3-FCE9-451B-9770-74A6A20776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3" r="1" b="1"/>
          <a:stretch/>
        </p:blipFill>
        <p:spPr bwMode="auto">
          <a:xfrm>
            <a:off x="8097042" y="67387"/>
            <a:ext cx="4012654" cy="570753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E36826E4-6D00-459A-ABB3-5700B2CBC6A9}"/>
              </a:ext>
            </a:extLst>
          </p:cNvPr>
          <p:cNvSpPr txBox="1"/>
          <p:nvPr/>
        </p:nvSpPr>
        <p:spPr>
          <a:xfrm>
            <a:off x="211016" y="6203819"/>
            <a:ext cx="7192107" cy="923330"/>
          </a:xfrm>
          <a:prstGeom prst="rect">
            <a:avLst/>
          </a:prstGeom>
          <a:noFill/>
        </p:spPr>
        <p:txBody>
          <a:bodyPr wrap="square" rtlCol="0">
            <a:spAutoFit/>
          </a:bodyPr>
          <a:lstStyle/>
          <a:p>
            <a:r>
              <a:rPr lang="nl-NL" dirty="0">
                <a:hlinkClick r:id="rId6"/>
              </a:rPr>
              <a:t>De Peperbus wordt aangekleed</a:t>
            </a:r>
            <a:endParaRPr lang="nl-NL" dirty="0"/>
          </a:p>
          <a:p>
            <a:endParaRPr lang="nl-NL" dirty="0"/>
          </a:p>
          <a:p>
            <a:endParaRPr lang="nl-NL" dirty="0"/>
          </a:p>
        </p:txBody>
      </p:sp>
    </p:spTree>
    <p:extLst>
      <p:ext uri="{BB962C8B-B14F-4D97-AF65-F5344CB8AC3E}">
        <p14:creationId xmlns:p14="http://schemas.microsoft.com/office/powerpoint/2010/main" val="3436761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6" name="Rectangle 7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8" name="Tijdelijke aanduiding voor inhoud 7">
            <a:extLst>
              <a:ext uri="{FF2B5EF4-FFF2-40B4-BE49-F238E27FC236}">
                <a16:creationId xmlns:a16="http://schemas.microsoft.com/office/drawing/2014/main" id="{2BE7E8D8-9AF8-4335-A7A7-EC3F990B5A60}"/>
              </a:ext>
            </a:extLst>
          </p:cNvPr>
          <p:cNvPicPr>
            <a:picLocks noGrp="1" noChangeAspect="1"/>
          </p:cNvPicPr>
          <p:nvPr>
            <p:ph idx="1"/>
          </p:nvPr>
        </p:nvPicPr>
        <p:blipFill rotWithShape="1">
          <a:blip r:embed="rId3"/>
          <a:srcRect t="9347" r="1" b="1"/>
          <a:stretch/>
        </p:blipFill>
        <p:spPr>
          <a:xfrm rot="21480000">
            <a:off x="1137837" y="1003258"/>
            <a:ext cx="9916327" cy="4764396"/>
          </a:xfrm>
          <a:prstGeom prst="rect">
            <a:avLst/>
          </a:prstGeom>
        </p:spPr>
      </p:pic>
      <p:sp>
        <p:nvSpPr>
          <p:cNvPr id="6149" name="AutoShape 5" descr="Afbeeldingsresultaat voor diemer van wij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6" name="Tekstvak 15">
            <a:extLst>
              <a:ext uri="{FF2B5EF4-FFF2-40B4-BE49-F238E27FC236}">
                <a16:creationId xmlns:a16="http://schemas.microsoft.com/office/drawing/2014/main" id="{0B408773-4C37-4C35-A2B9-0C1710C85DB3}"/>
              </a:ext>
            </a:extLst>
          </p:cNvPr>
          <p:cNvSpPr txBox="1"/>
          <p:nvPr/>
        </p:nvSpPr>
        <p:spPr>
          <a:xfrm>
            <a:off x="10269416" y="6148909"/>
            <a:ext cx="7192107" cy="923330"/>
          </a:xfrm>
          <a:prstGeom prst="rect">
            <a:avLst/>
          </a:prstGeom>
          <a:noFill/>
        </p:spPr>
        <p:txBody>
          <a:bodyPr wrap="square" rtlCol="0">
            <a:spAutoFit/>
          </a:bodyPr>
          <a:lstStyle/>
          <a:p>
            <a:r>
              <a:rPr lang="nl-NL" dirty="0">
                <a:hlinkClick r:id="rId4"/>
              </a:rPr>
              <a:t>Aftellen</a:t>
            </a:r>
            <a:endParaRPr lang="nl-NL" dirty="0"/>
          </a:p>
          <a:p>
            <a:endParaRPr lang="nl-NL" dirty="0"/>
          </a:p>
          <a:p>
            <a:endParaRPr lang="nl-NL" dirty="0"/>
          </a:p>
        </p:txBody>
      </p:sp>
    </p:spTree>
    <p:extLst>
      <p:ext uri="{BB962C8B-B14F-4D97-AF65-F5344CB8AC3E}">
        <p14:creationId xmlns:p14="http://schemas.microsoft.com/office/powerpoint/2010/main" val="186842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Tijdelijke aanduiding voor inhoud 7" descr="Afbeelding met persoon, menigte, gebouw, mensen&#10;&#10;Automatisch gegenereerde beschrijving">
            <a:extLst>
              <a:ext uri="{FF2B5EF4-FFF2-40B4-BE49-F238E27FC236}">
                <a16:creationId xmlns:a16="http://schemas.microsoft.com/office/drawing/2014/main" id="{79B6C56A-FCBE-4268-8DF8-FB49B9C0D8A8}"/>
              </a:ext>
            </a:extLst>
          </p:cNvPr>
          <p:cNvPicPr>
            <a:picLocks noGrp="1" noChangeAspect="1"/>
          </p:cNvPicPr>
          <p:nvPr>
            <p:ph idx="1"/>
          </p:nvPr>
        </p:nvPicPr>
        <p:blipFill>
          <a:blip r:embed="rId3"/>
          <a:stretch>
            <a:fillRect/>
          </a:stretch>
        </p:blipFill>
        <p:spPr>
          <a:xfrm rot="21195151">
            <a:off x="635145" y="241354"/>
            <a:ext cx="9186644" cy="6136727"/>
          </a:xfrm>
        </p:spPr>
      </p:pic>
      <p:pic>
        <p:nvPicPr>
          <p:cNvPr id="7" name="Afbeelding 6">
            <a:extLst>
              <a:ext uri="{FF2B5EF4-FFF2-40B4-BE49-F238E27FC236}">
                <a16:creationId xmlns:a16="http://schemas.microsoft.com/office/drawing/2014/main" id="{FBA49C10-2372-438D-8F71-9DE484B408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02077" y="126233"/>
            <a:ext cx="3812860" cy="87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98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buiten, persoon, mensen, menigte&#10;&#10;Automatisch gegenereerde beschrijving">
            <a:extLst>
              <a:ext uri="{FF2B5EF4-FFF2-40B4-BE49-F238E27FC236}">
                <a16:creationId xmlns:a16="http://schemas.microsoft.com/office/drawing/2014/main" id="{76BECC17-BDD0-4E25-AE6E-1CE54FEE0ED6}"/>
              </a:ext>
            </a:extLst>
          </p:cNvPr>
          <p:cNvPicPr>
            <a:picLocks noGrp="1" noChangeAspect="1"/>
          </p:cNvPicPr>
          <p:nvPr>
            <p:ph idx="1"/>
          </p:nvPr>
        </p:nvPicPr>
        <p:blipFill>
          <a:blip r:embed="rId3"/>
          <a:stretch>
            <a:fillRect/>
          </a:stretch>
        </p:blipFill>
        <p:spPr>
          <a:xfrm rot="21136738">
            <a:off x="445658" y="383962"/>
            <a:ext cx="9331491" cy="6232955"/>
          </a:xfrm>
        </p:spPr>
      </p:pic>
      <p:pic>
        <p:nvPicPr>
          <p:cNvPr id="7" name="Afbeelding 6">
            <a:extLst>
              <a:ext uri="{FF2B5EF4-FFF2-40B4-BE49-F238E27FC236}">
                <a16:creationId xmlns:a16="http://schemas.microsoft.com/office/drawing/2014/main" id="{FBA49C10-2372-438D-8F71-9DE484B408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02077" y="126233"/>
            <a:ext cx="3812860" cy="87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789586AF-354F-48A2-A953-2A3AB55D971C}"/>
              </a:ext>
            </a:extLst>
          </p:cNvPr>
          <p:cNvSpPr txBox="1">
            <a:spLocks noChangeArrowheads="1"/>
          </p:cNvSpPr>
          <p:nvPr/>
        </p:nvSpPr>
        <p:spPr bwMode="auto">
          <a:xfrm>
            <a:off x="607201" y="103910"/>
            <a:ext cx="10977600" cy="945401"/>
          </a:xfrm>
          <a:prstGeom prst="rect">
            <a:avLst/>
          </a:prstGeom>
          <a:noFill/>
          <a:ln>
            <a:noFill/>
          </a:ln>
        </p:spPr>
        <p:txBody>
          <a:bodyPr lIns="35718" tIns="35718" rIns="155998" bIns="35718" anchor="ctr"/>
          <a:lstStyle>
            <a:lvl1pPr marL="8467" indent="-8467" algn="ctr" rtl="0" eaLnBrk="0" fontAlgn="base" hangingPunct="0">
              <a:spcBef>
                <a:spcPct val="0"/>
              </a:spcBef>
              <a:spcAft>
                <a:spcPct val="0"/>
              </a:spcAft>
              <a:defRPr sz="8267">
                <a:solidFill>
                  <a:schemeClr val="tx1"/>
                </a:solidFill>
                <a:latin typeface="+mj-lt"/>
                <a:ea typeface="+mj-ea"/>
                <a:cs typeface="+mj-cs"/>
                <a:sym typeface="Arial" panose="020B0604020202020204" pitchFamily="34" charset="0"/>
              </a:defRPr>
            </a:lvl1pPr>
            <a:lvl2pPr marL="8467" indent="-8467" algn="ctr" rtl="0" eaLnBrk="0" fontAlgn="base" hangingPunct="0">
              <a:spcBef>
                <a:spcPct val="0"/>
              </a:spcBef>
              <a:spcAft>
                <a:spcPct val="0"/>
              </a:spcAft>
              <a:defRPr sz="8267">
                <a:solidFill>
                  <a:schemeClr val="tx1"/>
                </a:solidFill>
                <a:latin typeface="Arial" charset="0"/>
                <a:ea typeface="ヒラギノ角ゴ ProN W3" charset="0"/>
                <a:cs typeface="ヒラギノ角ゴ ProN W3" charset="0"/>
                <a:sym typeface="Arial" panose="020B0604020202020204" pitchFamily="34" charset="0"/>
              </a:defRPr>
            </a:lvl2pPr>
            <a:lvl3pPr marL="8467" indent="-8467" algn="ctr" rtl="0" eaLnBrk="0" fontAlgn="base" hangingPunct="0">
              <a:spcBef>
                <a:spcPct val="0"/>
              </a:spcBef>
              <a:spcAft>
                <a:spcPct val="0"/>
              </a:spcAft>
              <a:defRPr sz="8267">
                <a:solidFill>
                  <a:schemeClr val="tx1"/>
                </a:solidFill>
                <a:latin typeface="Arial" charset="0"/>
                <a:ea typeface="ヒラギノ角ゴ ProN W3" charset="0"/>
                <a:cs typeface="ヒラギノ角ゴ ProN W3" charset="0"/>
                <a:sym typeface="Arial" panose="020B0604020202020204" pitchFamily="34" charset="0"/>
              </a:defRPr>
            </a:lvl3pPr>
            <a:lvl4pPr marL="8467" indent="-8467" algn="ctr" rtl="0" eaLnBrk="0" fontAlgn="base" hangingPunct="0">
              <a:spcBef>
                <a:spcPct val="0"/>
              </a:spcBef>
              <a:spcAft>
                <a:spcPct val="0"/>
              </a:spcAft>
              <a:defRPr sz="8267">
                <a:solidFill>
                  <a:schemeClr val="tx1"/>
                </a:solidFill>
                <a:latin typeface="Arial" charset="0"/>
                <a:ea typeface="ヒラギノ角ゴ ProN W3" charset="0"/>
                <a:cs typeface="ヒラギノ角ゴ ProN W3" charset="0"/>
                <a:sym typeface="Arial" panose="020B0604020202020204" pitchFamily="34" charset="0"/>
              </a:defRPr>
            </a:lvl4pPr>
            <a:lvl5pPr marL="8467" indent="-8467" algn="ctr" rtl="0" eaLnBrk="0" fontAlgn="base" hangingPunct="0">
              <a:spcBef>
                <a:spcPct val="0"/>
              </a:spcBef>
              <a:spcAft>
                <a:spcPct val="0"/>
              </a:spcAft>
              <a:defRPr sz="8267">
                <a:solidFill>
                  <a:schemeClr val="tx1"/>
                </a:solidFill>
                <a:latin typeface="Arial" charset="0"/>
                <a:ea typeface="ヒラギノ角ゴ ProN W3" charset="0"/>
                <a:cs typeface="ヒラギノ角ゴ ProN W3" charset="0"/>
                <a:sym typeface="Arial" panose="020B0604020202020204" pitchFamily="34" charset="0"/>
              </a:defRPr>
            </a:lvl5pPr>
            <a:lvl6pPr marL="618130" algn="ctr" rtl="0" fontAlgn="base">
              <a:spcBef>
                <a:spcPct val="0"/>
              </a:spcBef>
              <a:spcAft>
                <a:spcPct val="0"/>
              </a:spcAft>
              <a:defRPr sz="8267">
                <a:solidFill>
                  <a:schemeClr val="tx1"/>
                </a:solidFill>
                <a:latin typeface="Arial" charset="0"/>
                <a:ea typeface="ヒラギノ角ゴ ProN W3" charset="0"/>
                <a:cs typeface="ヒラギノ角ゴ ProN W3" charset="0"/>
                <a:sym typeface="Arial" charset="0"/>
              </a:defRPr>
            </a:lvl6pPr>
            <a:lvl7pPr marL="1227789" algn="ctr" rtl="0" fontAlgn="base">
              <a:spcBef>
                <a:spcPct val="0"/>
              </a:spcBef>
              <a:spcAft>
                <a:spcPct val="0"/>
              </a:spcAft>
              <a:defRPr sz="8267">
                <a:solidFill>
                  <a:schemeClr val="tx1"/>
                </a:solidFill>
                <a:latin typeface="Arial" charset="0"/>
                <a:ea typeface="ヒラギノ角ゴ ProN W3" charset="0"/>
                <a:cs typeface="ヒラギノ角ゴ ProN W3" charset="0"/>
                <a:sym typeface="Arial" charset="0"/>
              </a:defRPr>
            </a:lvl7pPr>
            <a:lvl8pPr marL="1837451" algn="ctr" rtl="0" fontAlgn="base">
              <a:spcBef>
                <a:spcPct val="0"/>
              </a:spcBef>
              <a:spcAft>
                <a:spcPct val="0"/>
              </a:spcAft>
              <a:defRPr sz="8267">
                <a:solidFill>
                  <a:schemeClr val="tx1"/>
                </a:solidFill>
                <a:latin typeface="Arial" charset="0"/>
                <a:ea typeface="ヒラギノ角ゴ ProN W3" charset="0"/>
                <a:cs typeface="ヒラギノ角ゴ ProN W3" charset="0"/>
                <a:sym typeface="Arial" charset="0"/>
              </a:defRPr>
            </a:lvl8pPr>
            <a:lvl9pPr marL="2447112" algn="ctr" rtl="0" fontAlgn="base">
              <a:spcBef>
                <a:spcPct val="0"/>
              </a:spcBef>
              <a:spcAft>
                <a:spcPct val="0"/>
              </a:spcAft>
              <a:defRPr sz="8267">
                <a:solidFill>
                  <a:schemeClr val="tx1"/>
                </a:solidFill>
                <a:latin typeface="Arial" charset="0"/>
                <a:ea typeface="ヒラギノ角ゴ ProN W3" charset="0"/>
                <a:cs typeface="ヒラギノ角ゴ ProN W3" charset="0"/>
                <a:sym typeface="Arial" charset="0"/>
              </a:defRPr>
            </a:lvl9pPr>
          </a:lstStyle>
          <a:p>
            <a:pPr marL="53582" indent="0" algn="l" eaLnBrk="1" hangingPunct="1">
              <a:defRPr/>
            </a:pPr>
            <a:r>
              <a:rPr lang="en-US" altLang="nl-NL" sz="3000" b="1" kern="0" dirty="0" err="1"/>
              <a:t>Bedankt</a:t>
            </a:r>
            <a:r>
              <a:rPr lang="en-US" altLang="nl-NL" sz="3000" b="1" kern="0" dirty="0"/>
              <a:t> </a:t>
            </a:r>
            <a:r>
              <a:rPr lang="en-US" altLang="nl-NL" sz="3000" b="1" kern="0" dirty="0" err="1"/>
              <a:t>voor</a:t>
            </a:r>
            <a:r>
              <a:rPr lang="en-US" altLang="nl-NL" sz="3000" b="1" kern="0" dirty="0"/>
              <a:t> </a:t>
            </a:r>
            <a:r>
              <a:rPr lang="en-US" altLang="nl-NL" sz="3000" b="1" kern="0" dirty="0" err="1"/>
              <a:t>jullie</a:t>
            </a:r>
            <a:r>
              <a:rPr lang="en-US" altLang="nl-NL" sz="3000" b="1" kern="0" dirty="0"/>
              <a:t> </a:t>
            </a:r>
            <a:r>
              <a:rPr lang="en-US" altLang="nl-NL" sz="3000" b="1" kern="0" dirty="0" err="1"/>
              <a:t>aandacht</a:t>
            </a:r>
            <a:r>
              <a:rPr lang="en-US" altLang="nl-NL" sz="3000" b="1" kern="0" dirty="0"/>
              <a:t>!</a:t>
            </a:r>
            <a:endParaRPr lang="en-US" altLang="nl-NL" sz="3000" b="1" kern="0" dirty="0">
              <a:ea typeface="ヒラギノ角ゴ ProN W6"/>
              <a:cs typeface="ヒラギノ角ゴ ProN W6"/>
            </a:endParaRPr>
          </a:p>
        </p:txBody>
      </p:sp>
      <p:pic>
        <p:nvPicPr>
          <p:cNvPr id="40964" name="Afbeelding 6">
            <a:extLst>
              <a:ext uri="{FF2B5EF4-FFF2-40B4-BE49-F238E27FC236}">
                <a16:creationId xmlns:a16="http://schemas.microsoft.com/office/drawing/2014/main" id="{253D9614-E23C-4714-8DB3-9416A42CB1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26476" y="126233"/>
            <a:ext cx="2936661" cy="6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5DCF3DE2-3A46-4543-9D9A-A3A32952334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C125785-609D-4732-B1A0-8C7F43BF958A}"/>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469E06B4-1F49-4837-BED6-64366C192B92}"/>
              </a:ext>
            </a:extLst>
          </p:cNvPr>
          <p:cNvPicPr>
            <a:picLocks noChangeAspect="1"/>
          </p:cNvPicPr>
          <p:nvPr/>
        </p:nvPicPr>
        <p:blipFill rotWithShape="1">
          <a:blip r:embed="rId3"/>
          <a:srcRect t="15626" b="24179"/>
          <a:stretch/>
        </p:blipFill>
        <p:spPr>
          <a:xfrm>
            <a:off x="1249043" y="1133050"/>
            <a:ext cx="9693913" cy="41281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09AE53C7-3B08-4B90-ABB5-E2B80A60F5E0}"/>
              </a:ext>
            </a:extLst>
          </p:cNvPr>
          <p:cNvSpPr txBox="1"/>
          <p:nvPr/>
        </p:nvSpPr>
        <p:spPr>
          <a:xfrm>
            <a:off x="539088" y="116809"/>
            <a:ext cx="11816686" cy="1938992"/>
          </a:xfrm>
          <a:prstGeom prst="rect">
            <a:avLst/>
          </a:prstGeom>
          <a:noFill/>
        </p:spPr>
        <p:txBody>
          <a:bodyPr wrap="square" rtlCol="0">
            <a:spAutoFit/>
          </a:bodyPr>
          <a:lstStyle/>
          <a:p>
            <a:r>
              <a:rPr lang="nl-NL" sz="6000" b="1" dirty="0"/>
              <a:t>Motto 2020:</a:t>
            </a:r>
          </a:p>
          <a:p>
            <a:r>
              <a:rPr lang="nl-NL" sz="6000" b="1" dirty="0"/>
              <a:t>Dweil </a:t>
            </a:r>
            <a:r>
              <a:rPr lang="nl-NL" sz="6000" b="1" dirty="0" err="1"/>
              <a:t>d’oew</a:t>
            </a:r>
            <a:r>
              <a:rPr lang="nl-NL" sz="6000" b="1" dirty="0"/>
              <a:t> neus maar </a:t>
            </a:r>
            <a:r>
              <a:rPr lang="nl-NL" sz="6000" b="1" dirty="0" err="1"/>
              <a:t>achternaar</a:t>
            </a:r>
            <a:r>
              <a:rPr lang="nl-NL" sz="6000" b="1" dirty="0"/>
              <a:t>!</a:t>
            </a:r>
          </a:p>
        </p:txBody>
      </p:sp>
      <p:pic>
        <p:nvPicPr>
          <p:cNvPr id="5" name="Tijdelijke aanduiding voor inhoud 4" descr="Afbeelding met foto, tafel, scherm, computer&#10;&#10;Automatisch gegenereerde beschrijving">
            <a:extLst>
              <a:ext uri="{FF2B5EF4-FFF2-40B4-BE49-F238E27FC236}">
                <a16:creationId xmlns:a16="http://schemas.microsoft.com/office/drawing/2014/main" id="{773C7089-6E38-4730-B7B0-F0063335D8F5}"/>
              </a:ext>
            </a:extLst>
          </p:cNvPr>
          <p:cNvPicPr>
            <a:picLocks noGrp="1" noChangeAspect="1"/>
          </p:cNvPicPr>
          <p:nvPr>
            <p:ph idx="1"/>
          </p:nvPr>
        </p:nvPicPr>
        <p:blipFill>
          <a:blip r:embed="rId2"/>
          <a:stretch>
            <a:fillRect/>
          </a:stretch>
        </p:blipFill>
        <p:spPr>
          <a:xfrm>
            <a:off x="2672476" y="2262354"/>
            <a:ext cx="7106355" cy="3997325"/>
          </a:xfrm>
        </p:spPr>
      </p:pic>
      <p:pic>
        <p:nvPicPr>
          <p:cNvPr id="7" name="Afbeelding 6">
            <a:extLst>
              <a:ext uri="{FF2B5EF4-FFF2-40B4-BE49-F238E27FC236}">
                <a16:creationId xmlns:a16="http://schemas.microsoft.com/office/drawing/2014/main" id="{FBA49C10-2372-438D-8F71-9DE484B408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2077" y="126233"/>
            <a:ext cx="3812860" cy="87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6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AAC7446A-9040-45C4-AE41-0F2CA9A45C1F}"/>
              </a:ext>
            </a:extLst>
          </p:cNvPr>
          <p:cNvSpPr>
            <a:spLocks noGrp="1" noChangeArrowheads="1"/>
          </p:cNvSpPr>
          <p:nvPr>
            <p:ph type="title"/>
          </p:nvPr>
        </p:nvSpPr>
        <p:spPr>
          <a:xfrm>
            <a:off x="577064" y="103910"/>
            <a:ext cx="11007736" cy="945401"/>
          </a:xfrm>
        </p:spPr>
        <p:txBody>
          <a:bodyPr vert="horz" lIns="91440" tIns="45720" rIns="155998" bIns="45720" rtlCol="0" anchor="ctr">
            <a:normAutofit/>
          </a:bodyPr>
          <a:lstStyle/>
          <a:p>
            <a:pPr marL="53582">
              <a:defRPr/>
            </a:pPr>
            <a:r>
              <a:rPr lang="en-US" altLang="nl-NL" sz="3000" b="1" dirty="0" err="1"/>
              <a:t>Hoofdrolspelers</a:t>
            </a:r>
            <a:endParaRPr lang="en-US" altLang="nl-NL" sz="3000" b="1" dirty="0">
              <a:ea typeface="ヒラギノ角ゴ ProN W6"/>
              <a:cs typeface="ヒラギノ角ゴ ProN W6"/>
            </a:endParaRPr>
          </a:p>
        </p:txBody>
      </p:sp>
      <p:sp>
        <p:nvSpPr>
          <p:cNvPr id="5124" name="Rectangle 5">
            <a:extLst>
              <a:ext uri="{FF2B5EF4-FFF2-40B4-BE49-F238E27FC236}">
                <a16:creationId xmlns:a16="http://schemas.microsoft.com/office/drawing/2014/main" id="{7B3C1EFE-15A7-40F7-BA0E-A7C602EBF028}"/>
              </a:ext>
            </a:extLst>
          </p:cNvPr>
          <p:cNvSpPr>
            <a:spLocks/>
          </p:cNvSpPr>
          <p:nvPr/>
        </p:nvSpPr>
        <p:spPr bwMode="auto">
          <a:xfrm>
            <a:off x="577064" y="841216"/>
            <a:ext cx="11391701" cy="5106510"/>
          </a:xfrm>
          <a:prstGeom prst="rect">
            <a:avLst/>
          </a:prstGeom>
          <a:noFill/>
          <a:ln>
            <a:noFill/>
          </a:ln>
        </p:spPr>
        <p:txBody>
          <a:bodyPr lIns="0" tIns="0" rIns="54187" bIns="0"/>
          <a:lstStyle>
            <a:lvl1pPr>
              <a:spcBef>
                <a:spcPts val="1463"/>
              </a:spcBef>
              <a:buSzPct val="100000"/>
              <a:buFont typeface="Arial" panose="020B0604020202020204" pitchFamily="34" charset="0"/>
              <a:buChar char="•"/>
              <a:defRPr sz="58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spcBef>
                <a:spcPts val="1200"/>
              </a:spcBef>
              <a:buSzPct val="100000"/>
              <a:buFont typeface="Arial" panose="020B0604020202020204" pitchFamily="34" charset="0"/>
              <a:buChar char="–"/>
              <a:defRPr sz="50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spcBef>
                <a:spcPts val="1063"/>
              </a:spcBef>
              <a:buSzPct val="100000"/>
              <a:buFont typeface="Arial" panose="020B0604020202020204" pitchFamily="34" charset="0"/>
              <a:buChar char="•"/>
              <a:defRPr sz="45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spcBef>
                <a:spcPts val="938"/>
              </a:spcBef>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spcBef>
                <a:spcPts val="938"/>
              </a:spcBef>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ts val="938"/>
              </a:spcBef>
              <a:spcAft>
                <a:spcPct val="0"/>
              </a:spcAft>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ts val="938"/>
              </a:spcBef>
              <a:spcAft>
                <a:spcPct val="0"/>
              </a:spcAft>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ts val="938"/>
              </a:spcBef>
              <a:spcAft>
                <a:spcPct val="0"/>
              </a:spcAft>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ts val="938"/>
              </a:spcBef>
              <a:spcAft>
                <a:spcPct val="0"/>
              </a:spcAft>
              <a:buSzPct val="100000"/>
              <a:buFont typeface="Arial" panose="020B0604020202020204" pitchFamily="34" charset="0"/>
              <a:buChar char="»"/>
              <a:defRPr sz="37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eaLnBrk="1" hangingPunct="1">
              <a:lnSpc>
                <a:spcPct val="80000"/>
              </a:lnSpc>
              <a:spcBef>
                <a:spcPct val="0"/>
              </a:spcBef>
              <a:buSzTx/>
              <a:buFontTx/>
              <a:buNone/>
              <a:defRPr/>
            </a:pPr>
            <a:endParaRPr lang="nl-NL" altLang="nl-NL" sz="2531" dirty="0">
              <a:solidFill>
                <a:srgbClr val="000000"/>
              </a:solidFill>
            </a:endParaRPr>
          </a:p>
          <a:p>
            <a:pPr eaLnBrk="1" hangingPunct="1">
              <a:lnSpc>
                <a:spcPct val="80000"/>
              </a:lnSpc>
              <a:spcBef>
                <a:spcPct val="0"/>
              </a:spcBef>
              <a:buSzTx/>
              <a:buFontTx/>
              <a:buNone/>
              <a:defRPr/>
            </a:pPr>
            <a:endParaRPr lang="nl-NL" altLang="nl-NL" sz="2531" dirty="0">
              <a:solidFill>
                <a:srgbClr val="000000"/>
              </a:solidFill>
            </a:endParaRPr>
          </a:p>
          <a:p>
            <a:pPr eaLnBrk="1" hangingPunct="1">
              <a:lnSpc>
                <a:spcPct val="80000"/>
              </a:lnSpc>
              <a:spcBef>
                <a:spcPct val="0"/>
              </a:spcBef>
              <a:buSzTx/>
              <a:buFontTx/>
              <a:buNone/>
              <a:defRPr/>
            </a:pPr>
            <a:endParaRPr lang="nl-NL" altLang="nl-NL" sz="2531" dirty="0">
              <a:solidFill>
                <a:srgbClr val="000000"/>
              </a:solidFill>
            </a:endParaRPr>
          </a:p>
          <a:p>
            <a:pPr eaLnBrk="1" hangingPunct="1">
              <a:lnSpc>
                <a:spcPct val="80000"/>
              </a:lnSpc>
              <a:spcBef>
                <a:spcPct val="0"/>
              </a:spcBef>
              <a:buSzTx/>
              <a:buFontTx/>
              <a:buNone/>
              <a:defRPr/>
            </a:pPr>
            <a:endParaRPr lang="nl-NL" altLang="nl-NL" sz="2531" dirty="0">
              <a:solidFill>
                <a:srgbClr val="000000"/>
              </a:solidFill>
            </a:endParaRPr>
          </a:p>
          <a:p>
            <a:pPr eaLnBrk="1" hangingPunct="1">
              <a:lnSpc>
                <a:spcPct val="80000"/>
              </a:lnSpc>
              <a:spcBef>
                <a:spcPct val="0"/>
              </a:spcBef>
              <a:buSzTx/>
              <a:buFontTx/>
              <a:buNone/>
              <a:defRPr/>
            </a:pPr>
            <a:endParaRPr lang="nl-NL" altLang="nl-NL" sz="2531" dirty="0">
              <a:solidFill>
                <a:srgbClr val="000000"/>
              </a:solidFill>
            </a:endParaRPr>
          </a:p>
          <a:p>
            <a:pPr eaLnBrk="1" hangingPunct="1">
              <a:lnSpc>
                <a:spcPct val="80000"/>
              </a:lnSpc>
              <a:spcBef>
                <a:spcPct val="0"/>
              </a:spcBef>
              <a:buSzTx/>
              <a:buFontTx/>
              <a:buNone/>
              <a:defRPr/>
            </a:pPr>
            <a:endParaRPr lang="nl-NL" altLang="nl-NL" sz="2531" dirty="0">
              <a:solidFill>
                <a:srgbClr val="000000"/>
              </a:solidFill>
            </a:endParaRPr>
          </a:p>
          <a:p>
            <a:pPr eaLnBrk="1" hangingPunct="1">
              <a:lnSpc>
                <a:spcPct val="80000"/>
              </a:lnSpc>
              <a:spcBef>
                <a:spcPct val="0"/>
              </a:spcBef>
              <a:buSzTx/>
              <a:buFontTx/>
              <a:buNone/>
              <a:defRPr/>
            </a:pPr>
            <a:endParaRPr lang="nl-NL" altLang="nl-NL" sz="2531" dirty="0">
              <a:solidFill>
                <a:srgbClr val="000000"/>
              </a:solidFill>
            </a:endParaRPr>
          </a:p>
          <a:p>
            <a:pPr eaLnBrk="1" hangingPunct="1">
              <a:lnSpc>
                <a:spcPct val="80000"/>
              </a:lnSpc>
              <a:spcBef>
                <a:spcPct val="0"/>
              </a:spcBef>
              <a:buSzTx/>
              <a:buFontTx/>
              <a:buNone/>
              <a:defRPr/>
            </a:pPr>
            <a:endParaRPr lang="nl-NL" altLang="nl-NL" sz="2531" dirty="0">
              <a:solidFill>
                <a:srgbClr val="000000"/>
              </a:solidFill>
            </a:endParaRPr>
          </a:p>
          <a:p>
            <a:pPr eaLnBrk="1" hangingPunct="1">
              <a:lnSpc>
                <a:spcPct val="80000"/>
              </a:lnSpc>
              <a:spcBef>
                <a:spcPct val="0"/>
              </a:spcBef>
              <a:buSzTx/>
              <a:buFontTx/>
              <a:buNone/>
              <a:defRPr/>
            </a:pPr>
            <a:endParaRPr lang="nl-NL" altLang="nl-NL" sz="2531" dirty="0">
              <a:solidFill>
                <a:srgbClr val="000000"/>
              </a:solidFill>
            </a:endParaRPr>
          </a:p>
          <a:p>
            <a:pPr eaLnBrk="1" hangingPunct="1">
              <a:lnSpc>
                <a:spcPct val="80000"/>
              </a:lnSpc>
              <a:spcBef>
                <a:spcPct val="0"/>
              </a:spcBef>
              <a:buSzTx/>
              <a:buFontTx/>
              <a:buNone/>
              <a:defRPr/>
            </a:pPr>
            <a:endParaRPr lang="nl-NL" altLang="nl-NL" sz="2531" dirty="0">
              <a:solidFill>
                <a:srgbClr val="000000"/>
              </a:solidFill>
            </a:endParaRPr>
          </a:p>
          <a:p>
            <a:pPr eaLnBrk="1" hangingPunct="1">
              <a:lnSpc>
                <a:spcPct val="80000"/>
              </a:lnSpc>
              <a:spcBef>
                <a:spcPct val="0"/>
              </a:spcBef>
              <a:buSzTx/>
              <a:buFont typeface="Arial" panose="020B0604020202020204" pitchFamily="34" charset="0"/>
              <a:buNone/>
              <a:defRPr/>
            </a:pPr>
            <a:endParaRPr lang="nl-NL" altLang="nl-NL" sz="2531" dirty="0">
              <a:solidFill>
                <a:srgbClr val="000000"/>
              </a:solidFill>
            </a:endParaRPr>
          </a:p>
          <a:p>
            <a:pPr eaLnBrk="1" hangingPunct="1">
              <a:lnSpc>
                <a:spcPct val="80000"/>
              </a:lnSpc>
              <a:spcBef>
                <a:spcPct val="0"/>
              </a:spcBef>
              <a:buSzTx/>
              <a:buFont typeface="Arial" panose="020B0604020202020204" pitchFamily="34" charset="0"/>
              <a:buNone/>
              <a:defRPr/>
            </a:pPr>
            <a:endParaRPr lang="nl-NL" altLang="nl-NL" sz="2531" dirty="0">
              <a:solidFill>
                <a:srgbClr val="000000"/>
              </a:solidFill>
            </a:endParaRPr>
          </a:p>
          <a:p>
            <a:pPr eaLnBrk="1" hangingPunct="1">
              <a:lnSpc>
                <a:spcPct val="80000"/>
              </a:lnSpc>
              <a:spcBef>
                <a:spcPct val="0"/>
              </a:spcBef>
              <a:buSzTx/>
              <a:buFont typeface="Arial" panose="020B0604020202020204" pitchFamily="34" charset="0"/>
              <a:buNone/>
              <a:defRPr/>
            </a:pPr>
            <a:endParaRPr lang="nl-NL" altLang="nl-NL" sz="2531" dirty="0">
              <a:solidFill>
                <a:srgbClr val="000000"/>
              </a:solidFill>
            </a:endParaRPr>
          </a:p>
          <a:p>
            <a:pPr eaLnBrk="1" hangingPunct="1">
              <a:lnSpc>
                <a:spcPct val="80000"/>
              </a:lnSpc>
              <a:spcBef>
                <a:spcPct val="0"/>
              </a:spcBef>
              <a:buSzTx/>
              <a:buFont typeface="Arial" panose="020B0604020202020204" pitchFamily="34" charset="0"/>
              <a:buNone/>
              <a:defRPr/>
            </a:pPr>
            <a:endParaRPr lang="nl-NL" altLang="nl-NL" sz="2531" dirty="0">
              <a:solidFill>
                <a:srgbClr val="000000"/>
              </a:solidFill>
            </a:endParaRPr>
          </a:p>
          <a:p>
            <a:pPr eaLnBrk="1" hangingPunct="1">
              <a:lnSpc>
                <a:spcPct val="80000"/>
              </a:lnSpc>
              <a:spcBef>
                <a:spcPct val="0"/>
              </a:spcBef>
              <a:buSzTx/>
              <a:buFont typeface="Arial" panose="020B0604020202020204" pitchFamily="34" charset="0"/>
              <a:buNone/>
              <a:defRPr/>
            </a:pPr>
            <a:r>
              <a:rPr lang="nl-NL" altLang="nl-NL" sz="2531" dirty="0">
                <a:solidFill>
                  <a:srgbClr val="000000"/>
                </a:solidFill>
              </a:rPr>
              <a:t>	Prins				Nar		</a:t>
            </a:r>
            <a:r>
              <a:rPr lang="nl-NL" altLang="nl-NL" sz="2531" dirty="0" err="1">
                <a:solidFill>
                  <a:srgbClr val="000000"/>
                </a:solidFill>
              </a:rPr>
              <a:t>Gròòtste</a:t>
            </a:r>
            <a:r>
              <a:rPr lang="nl-NL" altLang="nl-NL" sz="2531" dirty="0">
                <a:solidFill>
                  <a:srgbClr val="000000"/>
                </a:solidFill>
              </a:rPr>
              <a:t> Boer	 Steketee</a:t>
            </a:r>
          </a:p>
          <a:p>
            <a:pPr eaLnBrk="1" hangingPunct="1">
              <a:lnSpc>
                <a:spcPct val="80000"/>
              </a:lnSpc>
              <a:spcBef>
                <a:spcPct val="0"/>
              </a:spcBef>
              <a:buSzTx/>
              <a:buFontTx/>
              <a:buNone/>
              <a:defRPr/>
            </a:pPr>
            <a:endParaRPr lang="nl-NL" altLang="nl-NL" sz="2531" dirty="0">
              <a:solidFill>
                <a:srgbClr val="000000"/>
              </a:solidFill>
            </a:endParaRPr>
          </a:p>
          <a:p>
            <a:pPr marL="401822" indent="-401822">
              <a:lnSpc>
                <a:spcPct val="80000"/>
              </a:lnSpc>
              <a:spcBef>
                <a:spcPct val="0"/>
              </a:spcBef>
              <a:buSzTx/>
              <a:defRPr/>
            </a:pPr>
            <a:endParaRPr lang="nl-NL" altLang="nl-NL" sz="2531" dirty="0">
              <a:solidFill>
                <a:srgbClr val="000000"/>
              </a:solidFill>
            </a:endParaRPr>
          </a:p>
        </p:txBody>
      </p:sp>
      <p:pic>
        <p:nvPicPr>
          <p:cNvPr id="13318" name="Afbeelding 6">
            <a:extLst>
              <a:ext uri="{FF2B5EF4-FFF2-40B4-BE49-F238E27FC236}">
                <a16:creationId xmlns:a16="http://schemas.microsoft.com/office/drawing/2014/main" id="{E9829F72-F042-4FB2-8F31-980D1EE295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2077" y="126233"/>
            <a:ext cx="3812860" cy="87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1">
            <a:extLst>
              <a:ext uri="{FF2B5EF4-FFF2-40B4-BE49-F238E27FC236}">
                <a16:creationId xmlns:a16="http://schemas.microsoft.com/office/drawing/2014/main" id="{54FE18BB-FDCE-4393-AEFC-667216B55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664" y="985203"/>
            <a:ext cx="2684405" cy="403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2">
            <a:extLst>
              <a:ext uri="{FF2B5EF4-FFF2-40B4-BE49-F238E27FC236}">
                <a16:creationId xmlns:a16="http://schemas.microsoft.com/office/drawing/2014/main" id="{F6C4926B-8D1F-41D3-87B5-D40F5BF64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697" y="794337"/>
            <a:ext cx="2405361" cy="422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3">
            <a:extLst>
              <a:ext uri="{FF2B5EF4-FFF2-40B4-BE49-F238E27FC236}">
                <a16:creationId xmlns:a16="http://schemas.microsoft.com/office/drawing/2014/main" id="{CAC73AF5-81F4-4941-A983-28145F95EF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004" y="1039896"/>
            <a:ext cx="2290395" cy="384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4">
            <a:extLst>
              <a:ext uri="{FF2B5EF4-FFF2-40B4-BE49-F238E27FC236}">
                <a16:creationId xmlns:a16="http://schemas.microsoft.com/office/drawing/2014/main" id="{75FA0DA0-DAD5-49AA-8045-1C22271A8E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9780" y="1487483"/>
            <a:ext cx="2409826" cy="334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5"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ppt_w</p:attrName>
                                        </p:attrNameLst>
                                      </p:cBhvr>
                                      <p:tavLst>
                                        <p:tav tm="0" fmla="#ppt_w*sin(2.5*pi*$)">
                                          <p:val>
                                            <p:fltVal val="0"/>
                                          </p:val>
                                        </p:tav>
                                        <p:tav tm="100000">
                                          <p:val>
                                            <p:fltVal val="1"/>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
            <a:extLst>
              <a:ext uri="{FF2B5EF4-FFF2-40B4-BE49-F238E27FC236}">
                <a16:creationId xmlns:a16="http://schemas.microsoft.com/office/drawing/2014/main" id="{BDA34730-F739-44B0-A26C-404A3B1F85BC}"/>
              </a:ext>
            </a:extLst>
          </p:cNvPr>
          <p:cNvSpPr>
            <a:spLocks noGrp="1" noChangeArrowheads="1"/>
          </p:cNvSpPr>
          <p:nvPr>
            <p:ph type="title"/>
          </p:nvPr>
        </p:nvSpPr>
        <p:spPr/>
        <p:txBody>
          <a:bodyPr/>
          <a:lstStyle/>
          <a:p>
            <a:pPr algn="l"/>
            <a:r>
              <a:rPr lang="nl-NL" altLang="nl-NL" dirty="0"/>
              <a:t>Prins </a:t>
            </a:r>
          </a:p>
        </p:txBody>
      </p:sp>
      <p:sp>
        <p:nvSpPr>
          <p:cNvPr id="7178" name="Rectangle 10">
            <a:extLst>
              <a:ext uri="{FF2B5EF4-FFF2-40B4-BE49-F238E27FC236}">
                <a16:creationId xmlns:a16="http://schemas.microsoft.com/office/drawing/2014/main" id="{1F2A79AC-744F-40DC-9435-90032A52E2AB}"/>
              </a:ext>
            </a:extLst>
          </p:cNvPr>
          <p:cNvSpPr>
            <a:spLocks noGrp="1" noChangeArrowheads="1"/>
          </p:cNvSpPr>
          <p:nvPr>
            <p:ph type="body" sz="half" idx="1"/>
          </p:nvPr>
        </p:nvSpPr>
        <p:spPr/>
        <p:txBody>
          <a:bodyPr/>
          <a:lstStyle/>
          <a:p>
            <a:r>
              <a:rPr lang="nl-NL" altLang="nl-NL" sz="2400" dirty="0"/>
              <a:t>Rood= liefde</a:t>
            </a:r>
          </a:p>
          <a:p>
            <a:r>
              <a:rPr lang="nl-NL" altLang="nl-NL" sz="2400" dirty="0"/>
              <a:t>Wit = waarheid</a:t>
            </a:r>
          </a:p>
          <a:p>
            <a:r>
              <a:rPr lang="nl-NL" altLang="nl-NL" sz="2400" dirty="0"/>
              <a:t>Kroontje met gouden kwastjes omgedraaid!</a:t>
            </a:r>
          </a:p>
          <a:p>
            <a:r>
              <a:rPr lang="nl-NL" altLang="nl-NL" sz="2400" dirty="0"/>
              <a:t>Dominomasker</a:t>
            </a:r>
          </a:p>
          <a:p>
            <a:r>
              <a:rPr lang="nl-NL" altLang="nl-NL" sz="2400" dirty="0"/>
              <a:t>Gouden Krab</a:t>
            </a:r>
          </a:p>
          <a:p>
            <a:endParaRPr lang="nl-NL" altLang="nl-NL" sz="2400" dirty="0"/>
          </a:p>
          <a:p>
            <a:r>
              <a:rPr lang="nl-NL" altLang="nl-NL" sz="2400" dirty="0"/>
              <a:t>Zuidwester en net</a:t>
            </a:r>
          </a:p>
          <a:p>
            <a:endParaRPr lang="nl-NL" altLang="nl-NL" sz="2400" dirty="0"/>
          </a:p>
        </p:txBody>
      </p:sp>
      <p:pic>
        <p:nvPicPr>
          <p:cNvPr id="7172" name="Picture 4" descr="prinsepak">
            <a:extLst>
              <a:ext uri="{FF2B5EF4-FFF2-40B4-BE49-F238E27FC236}">
                <a16:creationId xmlns:a16="http://schemas.microsoft.com/office/drawing/2014/main" id="{B868AE90-A562-4A68-A248-6B3504BA4AEF}"/>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672263" y="333375"/>
            <a:ext cx="3263900" cy="6008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500"/>
                                        <p:tgtEl>
                                          <p:spTgt spid="71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1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178">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178">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178">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178">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1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7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0" name="Rectangle 10">
            <a:extLst>
              <a:ext uri="{FF2B5EF4-FFF2-40B4-BE49-F238E27FC236}">
                <a16:creationId xmlns:a16="http://schemas.microsoft.com/office/drawing/2014/main" id="{E97217EF-F5F8-4475-A81D-9F8A2996BC10}"/>
              </a:ext>
            </a:extLst>
          </p:cNvPr>
          <p:cNvSpPr>
            <a:spLocks noGrp="1" noChangeArrowheads="1"/>
          </p:cNvSpPr>
          <p:nvPr>
            <p:ph type="title"/>
          </p:nvPr>
        </p:nvSpPr>
        <p:spPr/>
        <p:txBody>
          <a:bodyPr/>
          <a:lstStyle/>
          <a:p>
            <a:pPr algn="l"/>
            <a:r>
              <a:rPr lang="nl-NL" altLang="nl-NL" dirty="0"/>
              <a:t>Nar</a:t>
            </a:r>
          </a:p>
        </p:txBody>
      </p:sp>
      <p:sp>
        <p:nvSpPr>
          <p:cNvPr id="15371" name="Rectangle 11">
            <a:extLst>
              <a:ext uri="{FF2B5EF4-FFF2-40B4-BE49-F238E27FC236}">
                <a16:creationId xmlns:a16="http://schemas.microsoft.com/office/drawing/2014/main" id="{5DAEA26D-127C-4384-9F8C-46727274CDB6}"/>
              </a:ext>
            </a:extLst>
          </p:cNvPr>
          <p:cNvSpPr>
            <a:spLocks noGrp="1" noChangeArrowheads="1"/>
          </p:cNvSpPr>
          <p:nvPr>
            <p:ph type="body" sz="half" idx="1"/>
          </p:nvPr>
        </p:nvSpPr>
        <p:spPr/>
        <p:txBody>
          <a:bodyPr/>
          <a:lstStyle/>
          <a:p>
            <a:r>
              <a:rPr lang="nl-NL" altLang="nl-NL" sz="2400" dirty="0"/>
              <a:t>Rood en groen (</a:t>
            </a:r>
            <a:r>
              <a:rPr lang="nl-NL" altLang="nl-NL" sz="2400" dirty="0" err="1"/>
              <a:t>B.o.Z</a:t>
            </a:r>
            <a:r>
              <a:rPr lang="nl-NL" altLang="nl-NL" sz="2400" dirty="0"/>
              <a:t>.)</a:t>
            </a:r>
          </a:p>
          <a:p>
            <a:r>
              <a:rPr lang="nl-NL" altLang="nl-NL" sz="2400" dirty="0"/>
              <a:t>Narrenkap / verlengde ezelsoren/ met bellen</a:t>
            </a:r>
          </a:p>
          <a:p>
            <a:r>
              <a:rPr lang="nl-NL" altLang="nl-NL" sz="2400" dirty="0"/>
              <a:t>Narrenstok met bellen</a:t>
            </a:r>
          </a:p>
          <a:p>
            <a:r>
              <a:rPr lang="nl-NL" altLang="nl-NL" sz="2400" dirty="0"/>
              <a:t>Stadswapen op z’n kop</a:t>
            </a:r>
          </a:p>
        </p:txBody>
      </p:sp>
      <p:pic>
        <p:nvPicPr>
          <p:cNvPr id="15367" name="Picture 7" descr="Scannen0001">
            <a:extLst>
              <a:ext uri="{FF2B5EF4-FFF2-40B4-BE49-F238E27FC236}">
                <a16:creationId xmlns:a16="http://schemas.microsoft.com/office/drawing/2014/main" id="{CE925C49-53EF-4A6F-94D7-FC12633D0D6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600825" y="333376"/>
            <a:ext cx="3240088" cy="5965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fade">
                                      <p:cBhvr>
                                        <p:cTn id="7" dur="500"/>
                                        <p:tgtEl>
                                          <p:spTgt spid="153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371">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371">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371">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p:bldP spid="1537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7">
            <a:extLst>
              <a:ext uri="{FF2B5EF4-FFF2-40B4-BE49-F238E27FC236}">
                <a16:creationId xmlns:a16="http://schemas.microsoft.com/office/drawing/2014/main" id="{E01306BE-E8D0-4114-B6AB-0D3B271CC82C}"/>
              </a:ext>
            </a:extLst>
          </p:cNvPr>
          <p:cNvSpPr>
            <a:spLocks noGrp="1" noChangeArrowheads="1"/>
          </p:cNvSpPr>
          <p:nvPr>
            <p:ph type="title"/>
          </p:nvPr>
        </p:nvSpPr>
        <p:spPr/>
        <p:txBody>
          <a:bodyPr/>
          <a:lstStyle/>
          <a:p>
            <a:pPr algn="l"/>
            <a:r>
              <a:rPr lang="nl-NL" altLang="nl-NL" dirty="0"/>
              <a:t>Grootste Boer</a:t>
            </a:r>
          </a:p>
        </p:txBody>
      </p:sp>
      <p:sp>
        <p:nvSpPr>
          <p:cNvPr id="4106" name="Rectangle 10">
            <a:extLst>
              <a:ext uri="{FF2B5EF4-FFF2-40B4-BE49-F238E27FC236}">
                <a16:creationId xmlns:a16="http://schemas.microsoft.com/office/drawing/2014/main" id="{B800D8F0-6496-4811-B3E0-5559C9D109AD}"/>
              </a:ext>
            </a:extLst>
          </p:cNvPr>
          <p:cNvSpPr>
            <a:spLocks noGrp="1" noChangeArrowheads="1"/>
          </p:cNvSpPr>
          <p:nvPr>
            <p:ph type="body" sz="half" idx="1"/>
          </p:nvPr>
        </p:nvSpPr>
        <p:spPr/>
        <p:txBody>
          <a:bodyPr/>
          <a:lstStyle/>
          <a:p>
            <a:r>
              <a:rPr lang="nl-NL" altLang="nl-NL" sz="2400" dirty="0"/>
              <a:t>Zondagspak</a:t>
            </a:r>
          </a:p>
          <a:p>
            <a:r>
              <a:rPr lang="nl-NL" altLang="nl-NL" sz="2400" dirty="0"/>
              <a:t>Zwart/wit bontje</a:t>
            </a:r>
          </a:p>
          <a:p>
            <a:r>
              <a:rPr lang="nl-NL" altLang="nl-NL" sz="2400" dirty="0"/>
              <a:t>Masker</a:t>
            </a:r>
          </a:p>
          <a:p>
            <a:r>
              <a:rPr lang="nl-NL" altLang="nl-NL" sz="2400" dirty="0"/>
              <a:t>Rangeertoeter/tutter</a:t>
            </a:r>
          </a:p>
          <a:p>
            <a:r>
              <a:rPr lang="nl-NL" altLang="nl-NL" sz="2400" dirty="0"/>
              <a:t>Blek </a:t>
            </a:r>
          </a:p>
          <a:p>
            <a:endParaRPr lang="nl-NL" altLang="nl-NL" sz="2400" dirty="0"/>
          </a:p>
        </p:txBody>
      </p:sp>
      <p:pic>
        <p:nvPicPr>
          <p:cNvPr id="4100" name="Picture 4" descr="Scannen0002">
            <a:extLst>
              <a:ext uri="{FF2B5EF4-FFF2-40B4-BE49-F238E27FC236}">
                <a16:creationId xmlns:a16="http://schemas.microsoft.com/office/drawing/2014/main" id="{8E1E9C69-F313-4934-9611-4666A698408D}"/>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383338" y="260350"/>
            <a:ext cx="3744912" cy="593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500"/>
                                        <p:tgtEl>
                                          <p:spTgt spid="410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106">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106">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106">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106">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1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410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a:extLst>
              <a:ext uri="{FF2B5EF4-FFF2-40B4-BE49-F238E27FC236}">
                <a16:creationId xmlns:a16="http://schemas.microsoft.com/office/drawing/2014/main" id="{99E9B00B-A49A-4696-9E90-3923C6BA6A2B}"/>
              </a:ext>
            </a:extLst>
          </p:cNvPr>
          <p:cNvSpPr>
            <a:spLocks noGrp="1" noChangeArrowheads="1"/>
          </p:cNvSpPr>
          <p:nvPr>
            <p:ph type="title"/>
          </p:nvPr>
        </p:nvSpPr>
        <p:spPr/>
        <p:txBody>
          <a:bodyPr/>
          <a:lstStyle/>
          <a:p>
            <a:pPr algn="l"/>
            <a:r>
              <a:rPr lang="nl-NL" altLang="nl-NL" dirty="0"/>
              <a:t>Grootste Boer</a:t>
            </a:r>
          </a:p>
        </p:txBody>
      </p:sp>
      <p:sp>
        <p:nvSpPr>
          <p:cNvPr id="20490" name="Rectangle 10">
            <a:extLst>
              <a:ext uri="{FF2B5EF4-FFF2-40B4-BE49-F238E27FC236}">
                <a16:creationId xmlns:a16="http://schemas.microsoft.com/office/drawing/2014/main" id="{2384F972-46C4-489F-8BFA-70FFB0821AEC}"/>
              </a:ext>
            </a:extLst>
          </p:cNvPr>
          <p:cNvSpPr>
            <a:spLocks noGrp="1" noChangeArrowheads="1"/>
          </p:cNvSpPr>
          <p:nvPr>
            <p:ph type="body" sz="half" idx="2"/>
          </p:nvPr>
        </p:nvSpPr>
        <p:spPr>
          <a:xfrm>
            <a:off x="1992313" y="1700213"/>
            <a:ext cx="4038600" cy="4525962"/>
          </a:xfrm>
        </p:spPr>
        <p:txBody>
          <a:bodyPr/>
          <a:lstStyle/>
          <a:p>
            <a:r>
              <a:rPr lang="nl-NL" altLang="nl-NL" sz="2400" dirty="0"/>
              <a:t>Paraplu met wortel en spruitjes</a:t>
            </a:r>
          </a:p>
          <a:p>
            <a:r>
              <a:rPr lang="nl-NL" altLang="nl-NL" sz="2400" dirty="0"/>
              <a:t>Koffer met 11 geboden</a:t>
            </a:r>
          </a:p>
          <a:p>
            <a:pPr marL="0" indent="0">
              <a:buNone/>
            </a:pPr>
            <a:endParaRPr lang="nl-NL" altLang="nl-NL" sz="2400" dirty="0"/>
          </a:p>
          <a:p>
            <a:endParaRPr lang="nl-NL" altLang="nl-NL" sz="2400" dirty="0"/>
          </a:p>
        </p:txBody>
      </p:sp>
      <p:pic>
        <p:nvPicPr>
          <p:cNvPr id="20487" name="Picture 7" descr="Scannen0003">
            <a:extLst>
              <a:ext uri="{FF2B5EF4-FFF2-40B4-BE49-F238E27FC236}">
                <a16:creationId xmlns:a16="http://schemas.microsoft.com/office/drawing/2014/main" id="{0E8DC92A-7444-4438-B12B-FFBA3C09D30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383338" y="404814"/>
            <a:ext cx="3560762" cy="5678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fade">
                                      <p:cBhvr>
                                        <p:cTn id="7" dur="500"/>
                                        <p:tgtEl>
                                          <p:spTgt spid="204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490">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04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p:bldP spid="2049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a:extLst>
              <a:ext uri="{FF2B5EF4-FFF2-40B4-BE49-F238E27FC236}">
                <a16:creationId xmlns:a16="http://schemas.microsoft.com/office/drawing/2014/main" id="{167C91E7-A419-43F1-A436-33FD4CA6D51C}"/>
              </a:ext>
            </a:extLst>
          </p:cNvPr>
          <p:cNvSpPr>
            <a:spLocks noGrp="1" noChangeArrowheads="1"/>
          </p:cNvSpPr>
          <p:nvPr>
            <p:ph type="title"/>
          </p:nvPr>
        </p:nvSpPr>
        <p:spPr/>
        <p:txBody>
          <a:bodyPr/>
          <a:lstStyle/>
          <a:p>
            <a:pPr algn="l"/>
            <a:r>
              <a:rPr lang="nl-NL" altLang="nl-NL" dirty="0"/>
              <a:t>Steketee</a:t>
            </a:r>
          </a:p>
        </p:txBody>
      </p:sp>
      <p:sp>
        <p:nvSpPr>
          <p:cNvPr id="12295" name="Rectangle 7">
            <a:extLst>
              <a:ext uri="{FF2B5EF4-FFF2-40B4-BE49-F238E27FC236}">
                <a16:creationId xmlns:a16="http://schemas.microsoft.com/office/drawing/2014/main" id="{87C655EE-4728-41F8-B22B-253032868E42}"/>
              </a:ext>
            </a:extLst>
          </p:cNvPr>
          <p:cNvSpPr>
            <a:spLocks noGrp="1" noChangeArrowheads="1"/>
          </p:cNvSpPr>
          <p:nvPr>
            <p:ph type="body" sz="half" idx="1"/>
          </p:nvPr>
        </p:nvSpPr>
        <p:spPr/>
        <p:txBody>
          <a:bodyPr/>
          <a:lstStyle/>
          <a:p>
            <a:r>
              <a:rPr lang="nl-NL" altLang="nl-NL" sz="2400" dirty="0"/>
              <a:t>Blauw pak!</a:t>
            </a:r>
          </a:p>
          <a:p>
            <a:r>
              <a:rPr lang="nl-NL" altLang="nl-NL" sz="2400" dirty="0"/>
              <a:t>Sabel/ teken van gezag</a:t>
            </a:r>
          </a:p>
          <a:p>
            <a:r>
              <a:rPr lang="nl-NL" altLang="nl-NL" sz="2400" dirty="0"/>
              <a:t>Helm met piek</a:t>
            </a:r>
          </a:p>
          <a:p>
            <a:r>
              <a:rPr lang="nl-NL" altLang="nl-NL" sz="2400" dirty="0"/>
              <a:t>Medailles</a:t>
            </a:r>
          </a:p>
          <a:p>
            <a:endParaRPr lang="nl-NL" altLang="nl-NL" sz="2400" dirty="0"/>
          </a:p>
          <a:p>
            <a:endParaRPr lang="nl-NL" altLang="nl-NL" sz="2400" dirty="0"/>
          </a:p>
          <a:p>
            <a:endParaRPr lang="nl-NL" altLang="nl-NL" sz="2400" dirty="0"/>
          </a:p>
          <a:p>
            <a:pPr>
              <a:buFontTx/>
              <a:buNone/>
            </a:pPr>
            <a:endParaRPr lang="nl-NL" altLang="nl-NL" sz="2400" dirty="0"/>
          </a:p>
          <a:p>
            <a:endParaRPr lang="nl-NL" altLang="nl-NL" sz="2400" dirty="0"/>
          </a:p>
        </p:txBody>
      </p:sp>
      <p:pic>
        <p:nvPicPr>
          <p:cNvPr id="12292" name="Picture 4" descr="Scannen0004">
            <a:extLst>
              <a:ext uri="{FF2B5EF4-FFF2-40B4-BE49-F238E27FC236}">
                <a16:creationId xmlns:a16="http://schemas.microsoft.com/office/drawing/2014/main" id="{B45A2B01-0C67-4E40-8D59-EEB6169591C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600825" y="476251"/>
            <a:ext cx="3168650" cy="5967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295">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295">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295">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2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merck_toch_hoe_sterck\gezondheid_toen_en_nu\images\peperbus.jpg">
            <a:extLst>
              <a:ext uri="{FF2B5EF4-FFF2-40B4-BE49-F238E27FC236}">
                <a16:creationId xmlns:a16="http://schemas.microsoft.com/office/drawing/2014/main" id="{08EC5480-E057-4394-8BB5-E42E450AF0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927517" y="347103"/>
            <a:ext cx="2536613" cy="54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1951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453</Words>
  <Application>Microsoft Office PowerPoint</Application>
  <PresentationFormat>Breedbeeld</PresentationFormat>
  <Paragraphs>73</Paragraphs>
  <Slides>15</Slides>
  <Notes>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Calibri</vt:lpstr>
      <vt:lpstr>Calibri Light</vt:lpstr>
      <vt:lpstr>Impact</vt:lpstr>
      <vt:lpstr>Kantoorthema</vt:lpstr>
      <vt:lpstr>PowerPoint-presentatie</vt:lpstr>
      <vt:lpstr>PowerPoint-presentatie</vt:lpstr>
      <vt:lpstr>Hoofdrolspelers</vt:lpstr>
      <vt:lpstr>Prins </vt:lpstr>
      <vt:lpstr>Nar</vt:lpstr>
      <vt:lpstr>Grootste Boer</vt:lpstr>
      <vt:lpstr>Grootste Boer</vt:lpstr>
      <vt:lpstr>Steketee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Job de Bont</dc:creator>
  <cp:lastModifiedBy>Ard-Jan Bruijs</cp:lastModifiedBy>
  <cp:revision>6</cp:revision>
  <dcterms:created xsi:type="dcterms:W3CDTF">2019-02-21T06:53:26Z</dcterms:created>
  <dcterms:modified xsi:type="dcterms:W3CDTF">2020-01-17T14:08:26Z</dcterms:modified>
</cp:coreProperties>
</file>